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0" r:id="rId5"/>
  </p:sldMasterIdLst>
  <p:notesMasterIdLst>
    <p:notesMasterId r:id="rId15"/>
  </p:notesMasterIdLst>
  <p:sldIdLst>
    <p:sldId id="256" r:id="rId6"/>
    <p:sldId id="257" r:id="rId7"/>
    <p:sldId id="259" r:id="rId8"/>
    <p:sldId id="258" r:id="rId9"/>
    <p:sldId id="2147470631" r:id="rId10"/>
    <p:sldId id="2147476684" r:id="rId11"/>
    <p:sldId id="2147476685" r:id="rId12"/>
    <p:sldId id="2147476686" r:id="rId13"/>
    <p:sldId id="21474766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CF849-C8CB-CB4F-8548-B28441D5C407}" v="32" dt="2024-10-10T22:37:41.207"/>
    <p1510:client id="{B798BA2C-3C7A-404A-B6D2-747762883E19}" v="4" dt="2024-10-11T00:35:14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4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7EFA-7FAE-4E49-A1C5-EFBE7AAEE31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EED1C-1510-489A-86D9-CFAA2F8F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does this platform exist? Three ways companies can engage,  What will we do?</a:t>
            </a:r>
          </a:p>
          <a:p>
            <a:r>
              <a:rPr lang="en-US"/>
              <a:t>FINDINGS</a:t>
            </a:r>
          </a:p>
          <a:p>
            <a:r>
              <a:rPr lang="en-US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Point of 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Access to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Clear method to engage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Capacity</a:t>
            </a:r>
          </a:p>
          <a:p>
            <a:r>
              <a:rPr lang="en-US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Employee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Increase company/industry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Achieve goals/mission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C7565-D2DB-1A4E-88BD-F97D84A6B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AEC0-CE34-EB80-1629-F6F496C0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8CEE1-9F8D-0C02-D558-63506569A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1C09-11E2-0734-6C3B-42EEA618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02F2-1F50-121A-78EE-58CD4EDF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590CD-02B6-ED28-5341-F440413D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58AE-2CC0-1351-48BB-E9F6FA03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DD67F-7830-4031-DD35-B0B5FD03E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972C-7C3A-7D60-F167-D5FB2DB0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ACBA-EB7E-3258-8DA5-56D8BAC7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16D8-E8A0-536D-4802-135F4FF1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49CA8-53AC-234B-6A64-D697AF31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4884C-F506-5522-2765-8DA175695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28F32-9C11-37E6-F93C-100FBE05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2CB-0D1B-CEA5-FAD1-2BCB1D11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E716-59C3-AF96-590C-2D7CC3AA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crossing a street&#10;&#10;Description automatically generated with low confidence">
            <a:extLst>
              <a:ext uri="{FF2B5EF4-FFF2-40B4-BE49-F238E27FC236}">
                <a16:creationId xmlns:a16="http://schemas.microsoft.com/office/drawing/2014/main" id="{62F046B2-9DD2-5AAD-7887-11E368AC4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0375" y="436782"/>
            <a:ext cx="5596762" cy="27271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0AB7EA6-E88B-F0D0-C1E6-0D8255675C88}"/>
              </a:ext>
            </a:extLst>
          </p:cNvPr>
          <p:cNvSpPr/>
          <p:nvPr userDrawn="1"/>
        </p:nvSpPr>
        <p:spPr>
          <a:xfrm>
            <a:off x="0" y="-29555"/>
            <a:ext cx="2296160" cy="308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FB562AA-AB8A-4043-8FD7-9756DADD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12" y="6155339"/>
            <a:ext cx="2954215" cy="31790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spc="12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083D8A5-F9CA-249E-B0B4-EBAF5E5F9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713" y="3991809"/>
            <a:ext cx="5201382" cy="21635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5C85944F-CDB7-1B45-4F0C-4083CB47B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0862" t="25639" r="-6190" b="1"/>
          <a:stretch/>
        </p:blipFill>
        <p:spPr>
          <a:xfrm>
            <a:off x="0" y="-29555"/>
            <a:ext cx="3190089" cy="36700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CBD36A-3CD8-B123-A45B-50AF34951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86334" y="5975640"/>
            <a:ext cx="1719385" cy="497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4DE40B-B45B-222D-8238-337EFB32F6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0250" y="3541698"/>
            <a:ext cx="2849057" cy="33163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5F303F-EA9B-3B26-271E-199DA8FB1D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42496" y="403520"/>
            <a:ext cx="3710775" cy="37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crossing a street&#10;&#10;Description automatically generated with low confidence">
            <a:extLst>
              <a:ext uri="{FF2B5EF4-FFF2-40B4-BE49-F238E27FC236}">
                <a16:creationId xmlns:a16="http://schemas.microsoft.com/office/drawing/2014/main" id="{62F046B2-9DD2-5AAD-7887-11E368AC4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0375" y="436782"/>
            <a:ext cx="5596762" cy="272714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468995E-3B8C-3D14-BDD9-BF7D812C635D}"/>
              </a:ext>
            </a:extLst>
          </p:cNvPr>
          <p:cNvSpPr/>
          <p:nvPr userDrawn="1"/>
        </p:nvSpPr>
        <p:spPr>
          <a:xfrm>
            <a:off x="10099040" y="4989485"/>
            <a:ext cx="2092959" cy="1888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B7EA6-E88B-F0D0-C1E6-0D8255675C88}"/>
              </a:ext>
            </a:extLst>
          </p:cNvPr>
          <p:cNvSpPr/>
          <p:nvPr userDrawn="1"/>
        </p:nvSpPr>
        <p:spPr>
          <a:xfrm>
            <a:off x="0" y="-29555"/>
            <a:ext cx="2296160" cy="308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FB562AA-AB8A-4043-8FD7-9756DADD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12" y="6155339"/>
            <a:ext cx="2954215" cy="31790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spc="12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9B00F8B-57C8-D9B9-0411-D76D16C16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4700" t="51938" r="54516" b="1"/>
          <a:stretch/>
        </p:blipFill>
        <p:spPr>
          <a:xfrm rot="5400000">
            <a:off x="9159395" y="3861470"/>
            <a:ext cx="2866191" cy="319901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083D8A5-F9CA-249E-B0B4-EBAF5E5F9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713" y="3991809"/>
            <a:ext cx="5201382" cy="21635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5C85944F-CDB7-1B45-4F0C-4083CB47B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0862" t="25639" r="-6190" b="1"/>
          <a:stretch/>
        </p:blipFill>
        <p:spPr>
          <a:xfrm>
            <a:off x="0" y="-29555"/>
            <a:ext cx="3190089" cy="36700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CBD36A-3CD8-B123-A45B-50AF34951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82767" y="5975640"/>
            <a:ext cx="1726520" cy="497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4DE40B-B45B-222D-8238-337EFB32F6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0250" y="3541698"/>
            <a:ext cx="2849057" cy="33163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5F303F-EA9B-3B26-271E-199DA8FB1D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42496" y="403520"/>
            <a:ext cx="3710775" cy="37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5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4CA2CF5-5AEA-3B4C-F47E-DEDABCF08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8167" y="434569"/>
            <a:ext cx="5626793" cy="274178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468995E-3B8C-3D14-BDD9-BF7D812C635D}"/>
              </a:ext>
            </a:extLst>
          </p:cNvPr>
          <p:cNvSpPr/>
          <p:nvPr userDrawn="1"/>
        </p:nvSpPr>
        <p:spPr>
          <a:xfrm>
            <a:off x="10099040" y="4989485"/>
            <a:ext cx="2092959" cy="1888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B7EA6-E88B-F0D0-C1E6-0D8255675C88}"/>
              </a:ext>
            </a:extLst>
          </p:cNvPr>
          <p:cNvSpPr/>
          <p:nvPr userDrawn="1"/>
        </p:nvSpPr>
        <p:spPr>
          <a:xfrm>
            <a:off x="0" y="-29555"/>
            <a:ext cx="2296160" cy="308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FB562AA-AB8A-4043-8FD7-9756DADD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12" y="6155339"/>
            <a:ext cx="2954215" cy="31790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spc="12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9B00F8B-57C8-D9B9-0411-D76D16C16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4700" t="51938" r="54516" b="1"/>
          <a:stretch/>
        </p:blipFill>
        <p:spPr>
          <a:xfrm rot="5400000">
            <a:off x="9159395" y="3861470"/>
            <a:ext cx="2866191" cy="319901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083D8A5-F9CA-249E-B0B4-EBAF5E5F9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713" y="3991809"/>
            <a:ext cx="5201382" cy="21635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5C85944F-CDB7-1B45-4F0C-4083CB47B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0862" t="25639" r="-6190" b="1"/>
          <a:stretch/>
        </p:blipFill>
        <p:spPr>
          <a:xfrm>
            <a:off x="0" y="-29555"/>
            <a:ext cx="3190089" cy="3670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4A0BA-6602-B794-2824-0281723E4F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0250" y="3632112"/>
            <a:ext cx="2795187" cy="3253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38179-8743-7A0B-9FC3-4FFA18ECA9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2496" y="403520"/>
            <a:ext cx="3710775" cy="3710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0B0218-9305-65D2-947D-5F2CBB87D9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82767" y="5975640"/>
            <a:ext cx="1726520" cy="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0AAC566-46D5-ABC0-F1E2-C647F91EF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820" y="434568"/>
            <a:ext cx="5626792" cy="27430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468995E-3B8C-3D14-BDD9-BF7D812C635D}"/>
              </a:ext>
            </a:extLst>
          </p:cNvPr>
          <p:cNvSpPr/>
          <p:nvPr userDrawn="1"/>
        </p:nvSpPr>
        <p:spPr>
          <a:xfrm>
            <a:off x="10099040" y="4989485"/>
            <a:ext cx="2092959" cy="1888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B7EA6-E88B-F0D0-C1E6-0D8255675C88}"/>
              </a:ext>
            </a:extLst>
          </p:cNvPr>
          <p:cNvSpPr/>
          <p:nvPr userDrawn="1"/>
        </p:nvSpPr>
        <p:spPr>
          <a:xfrm>
            <a:off x="0" y="-29555"/>
            <a:ext cx="2296160" cy="308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FB562AA-AB8A-4043-8FD7-9756DADD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12" y="6155339"/>
            <a:ext cx="2954215" cy="31790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spc="12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9B00F8B-57C8-D9B9-0411-D76D16C16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4700" t="51938" r="54516" b="1"/>
          <a:stretch/>
        </p:blipFill>
        <p:spPr>
          <a:xfrm rot="5400000">
            <a:off x="9159395" y="3861470"/>
            <a:ext cx="2866191" cy="319901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083D8A5-F9CA-249E-B0B4-EBAF5E5F9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713" y="3991809"/>
            <a:ext cx="5201382" cy="21635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5C85944F-CDB7-1B45-4F0C-4083CB47B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0862" t="25639" r="-6190" b="1"/>
          <a:stretch/>
        </p:blipFill>
        <p:spPr>
          <a:xfrm>
            <a:off x="0" y="-29555"/>
            <a:ext cx="3190089" cy="3670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431C8-8ECE-389E-AC9D-DCBE051FE8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2496" y="403520"/>
            <a:ext cx="3710775" cy="3710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BEA52A-50CB-2C06-D820-EF023DDDA6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7982" y="3536304"/>
            <a:ext cx="2865763" cy="33357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019A57-F329-DF6E-9839-AFC55FC932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82767" y="5975640"/>
            <a:ext cx="1726520" cy="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FDDAA5-4DB5-09D9-7965-1CD306D72B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6AA1E3-2C1C-1095-0284-2FEDFA71E9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5713289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F23AF-C844-DC70-ABAD-C034285D7C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11577557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4A9D66-7D76-272C-0846-0F704492A0B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46980" y="2103541"/>
            <a:ext cx="5713289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94BFC-4514-050A-809E-927E457C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Column_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FDDAA5-4DB5-09D9-7965-1CD306D72B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6AA1E3-2C1C-1095-0284-2FEDFA71E9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11577557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F23AF-C844-DC70-ABAD-C034285D7C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11577557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96AEE-B97A-66E3-4783-209008B51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FDDAA5-4DB5-09D9-7965-1CD306D72B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EBD1B3-84BC-2F10-7518-31C25F17F2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5713289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B188BB-0108-47E9-59B7-C5CEB147BD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11577557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6B9ADA-6D29-9113-1E56-7C6CF8CC5EFA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46980" y="2103541"/>
            <a:ext cx="5713289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425AB-A925-EA88-72B7-63009AA0A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Column_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FDDAA5-4DB5-09D9-7965-1CD306D72B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EBD1B3-84BC-2F10-7518-31C25F17F2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11577557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B188BB-0108-47E9-59B7-C5CEB147BD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11577557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E6A30-C153-6D11-47A9-6AFC329F3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8EBB-753A-DF90-0AF2-223F8D7B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2BFE-D5BD-0BB4-9C48-44A44C52E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965E-48EB-2078-946D-EE6BA869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10E8-F02F-0DB8-B16A-A882BB49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7ADCF-53E7-0A22-2B0D-F20227D4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DE6C17-381E-4CD2-5557-39702AAB8A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22EBB5B8-3E76-9DAD-9448-BB565025B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20785"/>
          <a:stretch/>
        </p:blipFill>
        <p:spPr>
          <a:xfrm rot="5400000">
            <a:off x="7369559" y="-610152"/>
            <a:ext cx="4212289" cy="5432593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5D1E260-6266-4417-F05A-F31B208273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>
            <a:off x="-666156" y="2456826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59C2E11-D503-A548-B42E-F4D0C4EA9D7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850817" y="3755092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3B24F5-ADC8-B942-952A-8C08D56ACBC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50816" y="4662014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ECF538-0576-C447-B41E-04BE44D100D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850818" y="2848170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ABD9394-2257-354A-9363-777590B39C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850818" y="1941248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0819" y="1034326"/>
            <a:ext cx="6490367" cy="4571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D797B92-2B99-507C-2BB9-E23668DD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9F029-57DE-620F-51C8-289652DBB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19B287F4-E5F0-7551-DB1F-F38A90356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20785"/>
          <a:stretch/>
        </p:blipFill>
        <p:spPr>
          <a:xfrm rot="5400000">
            <a:off x="7369559" y="-610152"/>
            <a:ext cx="4212289" cy="5432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2885" y="1746590"/>
            <a:ext cx="6490367" cy="4571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030AED-E70A-5C49-82CA-ECCD886D172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928D2E-92CB-B74A-A353-E0648D3BC856}"/>
              </a:ext>
            </a:extLst>
          </p:cNvPr>
          <p:cNvSpPr txBox="1">
            <a:spLocks/>
          </p:cNvSpPr>
          <p:nvPr userDrawn="1"/>
        </p:nvSpPr>
        <p:spPr>
          <a:xfrm>
            <a:off x="10610539" y="6378577"/>
            <a:ext cx="1482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ABD9394-2257-354A-9363-777590B39C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92884" y="2653512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ECF538-0576-C447-B41E-04BE44D100D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592884" y="3560434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59C2E11-D503-A548-B42E-F4D0C4EA9D7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92883" y="4467356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3B24F5-ADC8-B942-952A-8C08D56ACBC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592882" y="5374278"/>
            <a:ext cx="6490367" cy="457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EA024B0-EC99-9448-62EB-3AA43AC6F5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0CAE99-8C95-B125-73E7-DDE317844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46D86-BA38-3D83-82D0-245FDC679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6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C2CC12-A429-649A-6CFE-932DE751D3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3F854B8-77DC-1893-632E-9790A4C5C37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CC98893-1349-5695-742F-46BA6E284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>
            <a:off x="8565773" y="0"/>
            <a:ext cx="3626227" cy="4496818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B044659A-A4D5-686F-1E00-2C1A25F2B3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4B81D5F-4D33-47FE-81CA-66374672C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FC870-79B0-49E5-B25C-2956CC86E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8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3E1D971-B4B5-6E7A-525D-A41C0728CD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 rot="5400000">
            <a:off x="8130477" y="2796478"/>
            <a:ext cx="3626227" cy="449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12" y="2232403"/>
            <a:ext cx="8183063" cy="6457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1F1E-2327-E644-9BAE-6BE663CE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1CFFAF-D1D7-8C42-8565-FCDE035B0E5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2712" y="3077823"/>
            <a:ext cx="8183063" cy="929902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Object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6CAB1D-6087-4043-A612-35CBE8B804F7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0AE7C7-8BC6-82DA-B251-8AE5FAA1C4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91C124A7-4CA6-083D-D850-3CB4D2C39A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28056B-1558-0858-7F33-978B8CC26C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C6483A7-5A72-EBA5-01D9-228568CBBFD9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941FD-E75E-D2F6-C2B6-97CE133B9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9001912" y="0"/>
            <a:ext cx="2393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CD9F-CC31-DF97-CEFE-54503301D7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A8B3E6-5747-DE2D-01CB-86D2B6A1CF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02C47E2-937F-F00B-3EF9-D27CD6AD1EE0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5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4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8668946" y="0"/>
            <a:ext cx="35874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04ED4D-ECDC-0A4C-6CEA-93D6BA0E658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27512F-0DC0-872E-6097-6755A057E9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1806B61-A2A0-34A0-A9BD-525BEC445FBC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D8AD9-FC39-B618-F49F-0F85B1940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3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6096000" y="0"/>
            <a:ext cx="6160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6C2E5-FE1C-58A3-54BA-34DD3B1E94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33ECC-979A-2F4A-6CA0-5F7C8CF2A4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A0355-79CE-FFD2-88D7-AFFF95741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3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_3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Columbus Region Logo_CMYK.eps">
            <a:extLst>
              <a:ext uri="{FF2B5EF4-FFF2-40B4-BE49-F238E27FC236}">
                <a16:creationId xmlns:a16="http://schemas.microsoft.com/office/drawing/2014/main" id="{97FF1797-9FB6-01D8-B0DF-74C6D1469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382712" y="6149978"/>
            <a:ext cx="499702" cy="457198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7560E-A826-3CAE-0FD7-05ADAA799D56}"/>
              </a:ext>
            </a:extLst>
          </p:cNvPr>
          <p:cNvSpPr/>
          <p:nvPr userDrawn="1"/>
        </p:nvSpPr>
        <p:spPr>
          <a:xfrm>
            <a:off x="0" y="3731754"/>
            <a:ext cx="12192000" cy="3126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25C8C7-F74B-1165-74FB-19D530E8093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03763" y="447833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E2F4446-75F5-D26D-0139-5425E4ABE3A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14658" y="4517523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7C15A29-C425-CDC2-4E4F-5B8EF835D85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675225" y="450985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5B5B64A-A0E7-CED8-AE39-9607A683D02E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3C7E39-C26B-CE29-C35C-8783B01191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used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D7CC70-C4AF-D98B-CD54-DC02CC303FA5}"/>
              </a:ext>
            </a:extLst>
          </p:cNvPr>
          <p:cNvSpPr/>
          <p:nvPr userDrawn="1"/>
        </p:nvSpPr>
        <p:spPr>
          <a:xfrm>
            <a:off x="0" y="1"/>
            <a:ext cx="12205214" cy="5878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D4849-A75E-78F7-1779-DB0247C424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8A7E7D9-39EB-8F18-B062-D09EEDC03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466" r="40618"/>
          <a:stretch/>
        </p:blipFill>
        <p:spPr>
          <a:xfrm>
            <a:off x="7421275" y="-1"/>
            <a:ext cx="4783940" cy="53102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3BDF9-3647-CC22-71C2-470DE37FA9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4E8F6-8CE6-C43E-06E3-C7B512833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46D4E-46E1-D399-09BA-A3A01EB43D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8FB8493-51A2-E662-0F61-DFF424699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4483" y="-53787"/>
            <a:ext cx="4603133" cy="4603133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CE032A3-3A15-7AF4-8E80-86B91CDF0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64458" y="2326583"/>
            <a:ext cx="4603133" cy="46031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F3F8-A866-3EAC-11CD-F31DE6F74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A01AA-91F9-E91A-9E30-2A792E8A4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41D9-CB16-D52E-1800-623B4A9B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32FBE-B3AE-E7A6-91F3-D42902C9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DA96E-2832-75CB-B577-CB77B87F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386E-1B73-168F-16BA-C9F78FEC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D7B22-F139-262F-B2E8-71643DE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A3B48B-7A27-B030-F988-1BB43287B59D}"/>
              </a:ext>
            </a:extLst>
          </p:cNvPr>
          <p:cNvSpPr/>
          <p:nvPr userDrawn="1"/>
        </p:nvSpPr>
        <p:spPr>
          <a:xfrm>
            <a:off x="1317812" y="0"/>
            <a:ext cx="1086149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051623F-1A90-5098-6E24-E373CA40F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025"/>
          <a:stretch/>
        </p:blipFill>
        <p:spPr>
          <a:xfrm>
            <a:off x="8175812" y="0"/>
            <a:ext cx="4016188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25958-D8D6-A646-9089-7C77A1E50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6306" y="1346886"/>
            <a:ext cx="6078071" cy="41642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812DD-CE25-1895-7FA3-354E23DE64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46494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D3EEA-5996-049F-FE1C-D7A920CB2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1DC29-AF57-C667-2686-F3C6E2F5F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6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5915D4-5730-04FB-FDC8-17172E91AF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34969B97-5D00-F5D1-3913-48F90E276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8350" cy="6868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505AEA-B963-824A-8C7F-E122401F7D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082" y="495680"/>
            <a:ext cx="1617408" cy="466153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0254A71-CE8F-223D-AF34-CFAE9681F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-666156" y="2456825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09DB1-B794-245D-0827-D015ABAA2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C3A0A-E131-1B26-BA33-451FC9FEA3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D89DB20-FF1C-53FA-79A2-5B9F5F5B7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>
            <a:off x="8565773" y="0"/>
            <a:ext cx="3626227" cy="449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C2CC12-A429-649A-6CFE-932DE751D3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920D38AE-E4EF-E4CD-EA42-A279E13EC8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41274E-7863-BEE1-BC7D-FE9F63A6D4A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E8FD1-94B8-E6BC-8CAA-6E427DAA77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1491D07-CD6B-F3C9-8BEE-171471C2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1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C4844B5-18C9-FFC3-A4B8-114B79158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 rot="5400000">
            <a:off x="8147685" y="2799286"/>
            <a:ext cx="3626227" cy="449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12" y="2232403"/>
            <a:ext cx="8183063" cy="6457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1F1E-2327-E644-9BAE-6BE663CE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1CFFAF-D1D7-8C42-8565-FCDE035B0E5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2712" y="3077823"/>
            <a:ext cx="8183063" cy="929902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defRPr sz="1800"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Object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6CAB1D-6087-4043-A612-35CBE8B804F7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0AE7C7-8BC6-82DA-B251-8AE5FAA1C4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91C124A7-4CA6-083D-D850-3CB4D2C39A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28056B-1558-0858-7F33-978B8CC26C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93CE4-A70B-1CED-0983-A09BEAB1D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4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avy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9001912" y="0"/>
            <a:ext cx="2393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1C3E4-5CF0-940A-C0F7-524D004C118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21EC6C-E955-650C-1BC1-45F3A0763A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389A80-380F-76D7-F8F4-C00D7E8EE3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5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4 Nav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8668946" y="0"/>
            <a:ext cx="35874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B77EA6-DBD5-977C-579A-859CB25E98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3C57EE-2DCB-5553-A38B-0983257A6D2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BA2D245-1359-08FF-4A7D-295F9154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61A76-A0E4-23A6-94FA-B696F8AC7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37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2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6096000" y="0"/>
            <a:ext cx="61603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6C2E5-FE1C-58A3-54BA-34DD3B1E94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33ECC-979A-2F4A-6CA0-5F7C8CF2A4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68A3E-B85C-65B2-DDC2-4E9F3D465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6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_3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Columbus Region Logo_CMYK.eps">
            <a:extLst>
              <a:ext uri="{FF2B5EF4-FFF2-40B4-BE49-F238E27FC236}">
                <a16:creationId xmlns:a16="http://schemas.microsoft.com/office/drawing/2014/main" id="{97FF1797-9FB6-01D8-B0DF-74C6D1469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382712" y="6149978"/>
            <a:ext cx="499702" cy="457198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7560E-A826-3CAE-0FD7-05ADAA799D56}"/>
              </a:ext>
            </a:extLst>
          </p:cNvPr>
          <p:cNvSpPr/>
          <p:nvPr userDrawn="1"/>
        </p:nvSpPr>
        <p:spPr>
          <a:xfrm>
            <a:off x="0" y="3731754"/>
            <a:ext cx="12192000" cy="3126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0547D-527C-2125-8B57-4706713047F9}"/>
              </a:ext>
            </a:extLst>
          </p:cNvPr>
          <p:cNvCxnSpPr>
            <a:cxnSpLocks/>
          </p:cNvCxnSpPr>
          <p:nvPr userDrawn="1"/>
        </p:nvCxnSpPr>
        <p:spPr>
          <a:xfrm>
            <a:off x="4703796" y="4269370"/>
            <a:ext cx="198003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BD064-7B2C-BB4F-6250-5C669D678103}"/>
              </a:ext>
            </a:extLst>
          </p:cNvPr>
          <p:cNvCxnSpPr>
            <a:cxnSpLocks/>
          </p:cNvCxnSpPr>
          <p:nvPr userDrawn="1"/>
        </p:nvCxnSpPr>
        <p:spPr>
          <a:xfrm>
            <a:off x="7214240" y="4269370"/>
            <a:ext cx="198003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B5EF8-9B75-FA41-601D-FEF934D4921F}"/>
              </a:ext>
            </a:extLst>
          </p:cNvPr>
          <p:cNvCxnSpPr>
            <a:cxnSpLocks/>
          </p:cNvCxnSpPr>
          <p:nvPr userDrawn="1"/>
        </p:nvCxnSpPr>
        <p:spPr>
          <a:xfrm>
            <a:off x="9674807" y="4269370"/>
            <a:ext cx="198003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099F879-233A-1EAE-511B-1D6FEDE1E4A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03763" y="447833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55D621C-BBFC-9ADB-3C63-ABF153F7DA4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14658" y="4517523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D0A355F-87BD-0C23-0E55-CD29CB4576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675225" y="450985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D341481D-33A5-5B84-521C-22FDBB654CF5}"/>
              </a:ext>
            </a:extLst>
          </p:cNvPr>
          <p:cNvSpPr txBox="1">
            <a:spLocks/>
          </p:cNvSpPr>
          <p:nvPr userDrawn="1"/>
        </p:nvSpPr>
        <p:spPr>
          <a:xfrm>
            <a:off x="191585" y="63449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4D726-78F9-329E-DA65-95E41C0AB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3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A3B48B-7A27-B030-F988-1BB43287B59D}"/>
              </a:ext>
            </a:extLst>
          </p:cNvPr>
          <p:cNvSpPr/>
          <p:nvPr userDrawn="1"/>
        </p:nvSpPr>
        <p:spPr>
          <a:xfrm>
            <a:off x="1317812" y="0"/>
            <a:ext cx="1086149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FAED9465-E402-AFE8-BC48-FFFCC5CDF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827"/>
          <a:stretch/>
        </p:blipFill>
        <p:spPr>
          <a:xfrm>
            <a:off x="7913077" y="0"/>
            <a:ext cx="428381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25958-D8D6-A646-9089-7C77A1E50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6306" y="1346886"/>
            <a:ext cx="6078071" cy="41642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D71D61-5C04-2F4C-5E1B-28373DA44C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46494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855B3EE-D4A9-21F8-8939-274A68DB1FDC}"/>
              </a:ext>
            </a:extLst>
          </p:cNvPr>
          <p:cNvSpPr txBox="1">
            <a:spLocks/>
          </p:cNvSpPr>
          <p:nvPr userDrawn="1"/>
        </p:nvSpPr>
        <p:spPr>
          <a:xfrm>
            <a:off x="231731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46D88-6F55-C94D-17D7-C514E6229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7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46D4E-46E1-D399-09BA-A3A01EB43D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C12D2C9-0BAF-EBD4-DD39-BB7A78811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64458" y="2326583"/>
            <a:ext cx="4603133" cy="46031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6477" y="63164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F3F8-A866-3EAC-11CD-F31DE6F74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040F56-F931-3DFD-0D1A-B1E86BBB8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4483" y="-53788"/>
            <a:ext cx="4603133" cy="46031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A53781-E472-FBE6-14CA-9D1E134AC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1EE5-A19E-B2D1-94CD-2B2C8856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0FE9-E843-13B6-89CD-8F15DB343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4ADFE-5744-FF5B-39BC-ACF75283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041DA-911A-D1F3-6D7D-BE5938A7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B34BE-C6E1-F78E-B619-28A62510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F7C2-8E6B-671D-5DDD-C4E01B0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8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used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D7CC70-C4AF-D98B-CD54-DC02CC303FA5}"/>
              </a:ext>
            </a:extLst>
          </p:cNvPr>
          <p:cNvSpPr/>
          <p:nvPr userDrawn="1"/>
        </p:nvSpPr>
        <p:spPr>
          <a:xfrm>
            <a:off x="0" y="1"/>
            <a:ext cx="12205214" cy="5878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D4849-A75E-78F7-1779-DB0247C424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EA42327-BAB2-C344-1832-A598E190F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680" r="41549"/>
          <a:stretch/>
        </p:blipFill>
        <p:spPr>
          <a:xfrm>
            <a:off x="6612612" y="0"/>
            <a:ext cx="5592602" cy="548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AE67A-9420-8F7D-1443-A56AC2E42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B303A3-8ABA-8857-DF1D-F80CF7E6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8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C2CC12-A429-649A-6CFE-932DE751D3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920D38AE-E4EF-E4CD-EA42-A279E13EC8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1F62C-2454-73C0-23AF-E9D7840CF32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2A3FBCF-12E9-37A3-05BD-F85C7CF1B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>
            <a:off x="8565773" y="0"/>
            <a:ext cx="3626227" cy="449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A5CB3-3C2A-D727-DA20-0939F965E3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C75CF9-76A0-18CD-7690-68F17046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8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51FA96-5F49-1391-524F-5E70C613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 rot="5400000">
            <a:off x="8147685" y="2799286"/>
            <a:ext cx="3626227" cy="449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12" y="2232403"/>
            <a:ext cx="8183063" cy="6457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1CFFAF-D1D7-8C42-8565-FCDE035B0E5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2712" y="3077823"/>
            <a:ext cx="8183063" cy="929902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defRPr sz="1800"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Object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6CAB1D-6087-4043-A612-35CBE8B804F7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0AE7C7-8BC6-82DA-B251-8AE5FAA1C4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91C124A7-4CA6-083D-D850-3CB4D2C39A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28056B-1558-0858-7F33-978B8CC26C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47D78-0F06-FD76-C09A-9D387C374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21F2CFC-8622-C9B6-3C66-29079AD7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2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9001912" y="0"/>
            <a:ext cx="2393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7FBC9-A07E-2BF6-7DD6-67A69DAD4A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B5B76F-8377-F11D-0B6C-ABEF482387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46F944-CD01-9D12-FDB6-3816E73018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4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8668946" y="0"/>
            <a:ext cx="358742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9AFFB-41B3-A1CB-26B7-8968B06C61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2A6E94-7CE7-2D5F-C6FB-08CD27FC620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A65B0-961E-2CFD-11A8-F11380586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0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2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6096000" y="0"/>
            <a:ext cx="616036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6C2E5-FE1C-58A3-54BA-34DD3B1E94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33ECC-979A-2F4A-6CA0-5F7C8CF2A4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660839-55CA-E916-54F7-FA6F13DEA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_3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Columbus Region Logo_CMYK.eps">
            <a:extLst>
              <a:ext uri="{FF2B5EF4-FFF2-40B4-BE49-F238E27FC236}">
                <a16:creationId xmlns:a16="http://schemas.microsoft.com/office/drawing/2014/main" id="{97FF1797-9FB6-01D8-B0DF-74C6D1469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382712" y="6149978"/>
            <a:ext cx="499702" cy="457198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7560E-A826-3CAE-0FD7-05ADAA799D56}"/>
              </a:ext>
            </a:extLst>
          </p:cNvPr>
          <p:cNvSpPr/>
          <p:nvPr userDrawn="1"/>
        </p:nvSpPr>
        <p:spPr>
          <a:xfrm>
            <a:off x="0" y="3731754"/>
            <a:ext cx="12192000" cy="3126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0547D-527C-2125-8B57-4706713047F9}"/>
              </a:ext>
            </a:extLst>
          </p:cNvPr>
          <p:cNvCxnSpPr>
            <a:cxnSpLocks/>
          </p:cNvCxnSpPr>
          <p:nvPr userDrawn="1"/>
        </p:nvCxnSpPr>
        <p:spPr>
          <a:xfrm>
            <a:off x="4703796" y="4269370"/>
            <a:ext cx="198003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BD064-7B2C-BB4F-6250-5C669D678103}"/>
              </a:ext>
            </a:extLst>
          </p:cNvPr>
          <p:cNvCxnSpPr>
            <a:cxnSpLocks/>
          </p:cNvCxnSpPr>
          <p:nvPr userDrawn="1"/>
        </p:nvCxnSpPr>
        <p:spPr>
          <a:xfrm>
            <a:off x="7214240" y="4269370"/>
            <a:ext cx="198003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B5EF8-9B75-FA41-601D-FEF934D4921F}"/>
              </a:ext>
            </a:extLst>
          </p:cNvPr>
          <p:cNvCxnSpPr>
            <a:cxnSpLocks/>
          </p:cNvCxnSpPr>
          <p:nvPr userDrawn="1"/>
        </p:nvCxnSpPr>
        <p:spPr>
          <a:xfrm>
            <a:off x="9674807" y="4269370"/>
            <a:ext cx="198003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FCA2B59-DAD1-C9EE-233C-26B5E8CEF05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03763" y="447833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6EDC5F-A2A0-9FFD-B50B-FB790F00FB0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14658" y="4517523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5BCA031-4406-7A58-E331-6B9F928A522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675225" y="450985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AB3C885-C94C-2719-E016-EEAAA8E11427}"/>
              </a:ext>
            </a:extLst>
          </p:cNvPr>
          <p:cNvSpPr txBox="1">
            <a:spLocks/>
          </p:cNvSpPr>
          <p:nvPr userDrawn="1"/>
        </p:nvSpPr>
        <p:spPr>
          <a:xfrm>
            <a:off x="142157" y="6337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AE7DFB0-650F-8D13-89E3-E5A684898175}"/>
              </a:ext>
            </a:extLst>
          </p:cNvPr>
          <p:cNvSpPr txBox="1">
            <a:spLocks/>
          </p:cNvSpPr>
          <p:nvPr userDrawn="1"/>
        </p:nvSpPr>
        <p:spPr>
          <a:xfrm>
            <a:off x="142157" y="63785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D29502-BAF4-59E1-161A-7A5ED40B0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6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A3B48B-7A27-B030-F988-1BB43287B59D}"/>
              </a:ext>
            </a:extLst>
          </p:cNvPr>
          <p:cNvSpPr/>
          <p:nvPr userDrawn="1"/>
        </p:nvSpPr>
        <p:spPr>
          <a:xfrm>
            <a:off x="1317812" y="0"/>
            <a:ext cx="1086149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ABCA2A-2D96-F95A-87E8-D66B96ABD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311"/>
          <a:stretch/>
        </p:blipFill>
        <p:spPr>
          <a:xfrm>
            <a:off x="8088922" y="0"/>
            <a:ext cx="4103077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25958-D8D6-A646-9089-7C77A1E50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6306" y="1346886"/>
            <a:ext cx="6078071" cy="41642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69CB95-AA8D-DA63-48E7-D55EDBA037B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46494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BD11A86-BDB9-15CD-891C-231342A13722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A2CCF-36A1-50B0-E5BC-BBA1067BD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76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Content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46D4E-46E1-D399-09BA-A3A01EB43D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33FC0DB-5C14-1256-8019-8D7C57A8F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52724" y="2326583"/>
            <a:ext cx="4603134" cy="46031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F3F8-A866-3EAC-11CD-F31DE6F74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680E5A8-57B0-FAFC-2770-B9A73CEFE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4483" y="-53788"/>
            <a:ext cx="4603134" cy="46031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92BDE3-A716-1E88-85CB-34D34A14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27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usedContent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D7CC70-C4AF-D98B-CD54-DC02CC303FA5}"/>
              </a:ext>
            </a:extLst>
          </p:cNvPr>
          <p:cNvSpPr/>
          <p:nvPr userDrawn="1"/>
        </p:nvSpPr>
        <p:spPr>
          <a:xfrm>
            <a:off x="0" y="1"/>
            <a:ext cx="12205214" cy="5878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D4849-A75E-78F7-1779-DB0247C424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3D2F61-98C1-F909-BA1F-30D36FCA3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408" r="42144"/>
          <a:stretch/>
        </p:blipFill>
        <p:spPr>
          <a:xfrm>
            <a:off x="6583584" y="0"/>
            <a:ext cx="5621630" cy="5498914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5A51F8C-96D1-9BDB-D2EB-2A0CA1B6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83B55-0505-AAA5-6DDC-06560C0FD2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6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BAD1-28A9-75ED-F8C4-748138F1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2AF21-3AF6-8059-AE6E-B38C5D08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077AB-197A-80C9-557E-8D54DDE08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2D205-CB40-DC53-65C9-698EE754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C1902-1A30-BE10-3E07-2B52622AB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76D18-3F03-7344-A892-DB529D09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F811D-E901-AAE3-EE8E-DFD551BD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45E49-231A-4578-53C0-62A3D500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C2CC12-A429-649A-6CFE-932DE751D3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920D38AE-E4EF-E4CD-EA42-A279E13EC8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93B268-453B-0D24-9683-8420B132FC8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B63F11E-CAB9-815E-6798-0494F65F8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4430" r="47124"/>
          <a:stretch/>
        </p:blipFill>
        <p:spPr>
          <a:xfrm>
            <a:off x="8565774" y="-36155"/>
            <a:ext cx="3626226" cy="4496819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10A11D3-7F6F-DD5F-ABB8-FF98A7D5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C1A2E-9F23-8329-E506-391217D9CB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6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5115469-1B17-F2F2-4933-B86F7CC5E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</a:blip>
          <a:srcRect t="34430" r="47124"/>
          <a:stretch/>
        </p:blipFill>
        <p:spPr>
          <a:xfrm rot="5400000">
            <a:off x="8147685" y="2796478"/>
            <a:ext cx="3626226" cy="44968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12" y="2232403"/>
            <a:ext cx="8183063" cy="6457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1CFFAF-D1D7-8C42-8565-FCDE035B0E5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2712" y="3077823"/>
            <a:ext cx="8183063" cy="929902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defRPr sz="1800"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Object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6CAB1D-6087-4043-A612-35CBE8B804F7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0AE7C7-8BC6-82DA-B251-8AE5FAA1C4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91C124A7-4CA6-083D-D850-3CB4D2C39A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28056B-1558-0858-7F33-978B8CC26C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19B2C77-35B1-F266-37E0-B7935C3C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138FF-73A0-B60B-1C05-B75411AF1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10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9001912" y="0"/>
            <a:ext cx="2393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7FBC9-A07E-2BF6-7DD6-67A69DAD4A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B5B76F-8377-F11D-0B6C-ABEF482387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46F944-CD01-9D12-FDB6-3816E73018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8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4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8668946" y="0"/>
            <a:ext cx="35874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6C2E5-FE1C-58A3-54BA-34DD3B1E94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33ECC-979A-2F4A-6CA0-5F7C8CF2A4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CB45D3E-29FB-6294-FC09-202D0C1B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A5524-B85D-646E-3C87-D0B3FFDEE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3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C2D6DB-A2F8-7444-B3E0-7BE7CD6B814D}"/>
              </a:ext>
            </a:extLst>
          </p:cNvPr>
          <p:cNvSpPr/>
          <p:nvPr userDrawn="1"/>
        </p:nvSpPr>
        <p:spPr>
          <a:xfrm>
            <a:off x="1317812" y="8334"/>
            <a:ext cx="10874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A9B34BEE-411E-57CA-38AD-F34AFB2BA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912"/>
          <a:stretch/>
        </p:blipFill>
        <p:spPr>
          <a:xfrm>
            <a:off x="8401050" y="0"/>
            <a:ext cx="3790950" cy="686633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25958-D8D6-A646-9089-7C77A1E50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6306" y="1346886"/>
            <a:ext cx="6078071" cy="41642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FB00AF-E898-EA06-EE76-35F3010BC4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46494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F71D4C0-5067-E9F5-44AE-7729B054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26794-AD28-D33C-F358-06E7179869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_3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Columbus Region Logo_CMYK.eps">
            <a:extLst>
              <a:ext uri="{FF2B5EF4-FFF2-40B4-BE49-F238E27FC236}">
                <a16:creationId xmlns:a16="http://schemas.microsoft.com/office/drawing/2014/main" id="{97FF1797-9FB6-01D8-B0DF-74C6D1469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382712" y="6149978"/>
            <a:ext cx="499702" cy="457198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7560E-A826-3CAE-0FD7-05ADAA799D56}"/>
              </a:ext>
            </a:extLst>
          </p:cNvPr>
          <p:cNvSpPr/>
          <p:nvPr userDrawn="1"/>
        </p:nvSpPr>
        <p:spPr>
          <a:xfrm>
            <a:off x="0" y="3731754"/>
            <a:ext cx="12192000" cy="3126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0547D-527C-2125-8B57-4706713047F9}"/>
              </a:ext>
            </a:extLst>
          </p:cNvPr>
          <p:cNvCxnSpPr>
            <a:cxnSpLocks/>
          </p:cNvCxnSpPr>
          <p:nvPr userDrawn="1"/>
        </p:nvCxnSpPr>
        <p:spPr>
          <a:xfrm>
            <a:off x="4703796" y="4269370"/>
            <a:ext cx="198003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BD064-7B2C-BB4F-6250-5C669D678103}"/>
              </a:ext>
            </a:extLst>
          </p:cNvPr>
          <p:cNvCxnSpPr>
            <a:cxnSpLocks/>
          </p:cNvCxnSpPr>
          <p:nvPr userDrawn="1"/>
        </p:nvCxnSpPr>
        <p:spPr>
          <a:xfrm>
            <a:off x="7214240" y="4269370"/>
            <a:ext cx="198003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B5EF8-9B75-FA41-601D-FEF934D4921F}"/>
              </a:ext>
            </a:extLst>
          </p:cNvPr>
          <p:cNvCxnSpPr>
            <a:cxnSpLocks/>
          </p:cNvCxnSpPr>
          <p:nvPr userDrawn="1"/>
        </p:nvCxnSpPr>
        <p:spPr>
          <a:xfrm>
            <a:off x="9674807" y="4269370"/>
            <a:ext cx="198003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099F879-233A-1EAE-511B-1D6FEDE1E4A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03763" y="447833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55D621C-BBFC-9ADB-3C63-ABF153F7DA4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14658" y="4517523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D0A355F-87BD-0C23-0E55-CD29CB4576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675225" y="450985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BDF2364-2566-86F4-140B-0CC6F36D2491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4490E-0E26-A2C8-7823-D41AE2D51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46D4E-46E1-D399-09BA-A3A01EB43D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C19E4FA-A16D-C89E-A28C-1D8328295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-252726" y="2326583"/>
            <a:ext cx="4603135" cy="46031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F3F8-A866-3EAC-11CD-F31DE6F74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1D7FC6-1101-107B-9B2A-F89E090C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4483" y="-53788"/>
            <a:ext cx="4603135" cy="4603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9B6232-4EE0-8660-7EF8-580A528B2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5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used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D7CC70-C4AF-D98B-CD54-DC02CC303FA5}"/>
              </a:ext>
            </a:extLst>
          </p:cNvPr>
          <p:cNvSpPr/>
          <p:nvPr userDrawn="1"/>
        </p:nvSpPr>
        <p:spPr>
          <a:xfrm>
            <a:off x="0" y="1"/>
            <a:ext cx="12205214" cy="5878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D4849-A75E-78F7-1779-DB0247C424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403BBE-3D19-9450-74EA-E7ABC2E7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421" r="42814"/>
          <a:stretch/>
        </p:blipFill>
        <p:spPr>
          <a:xfrm>
            <a:off x="6487885" y="0"/>
            <a:ext cx="5717330" cy="5556654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393FA9A-2400-C56D-3F68-F0369DD9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99773-D347-889A-D261-49796C2E1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7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C2CC12-A429-649A-6CFE-932DE751D3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920D38AE-E4EF-E4CD-EA42-A279E13EC8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93B268-453B-0D24-9683-8420B132FC8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Sources, if any: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B63F11E-CAB9-815E-6798-0494F65F8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>
            <a:off x="8565774" y="-36155"/>
            <a:ext cx="3626226" cy="4496819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EB408CE-695C-A418-7E9D-688B1F9E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rgbClr val="50693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86BEE-6685-A73B-1356-C91F3CB48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8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5115469-1B17-F2F2-4933-B86F7CC5E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430" r="47124"/>
          <a:stretch/>
        </p:blipFill>
        <p:spPr>
          <a:xfrm rot="5400000">
            <a:off x="8147685" y="2796478"/>
            <a:ext cx="3626226" cy="44968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4736-8209-B648-8AB6-79A3037B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12" y="2232403"/>
            <a:ext cx="8183063" cy="6457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1F1E-2327-E644-9BAE-6BE663CE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693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1CFFAF-D1D7-8C42-8565-FCDE035B0E5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2712" y="3077823"/>
            <a:ext cx="8183063" cy="929902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defRPr sz="1800"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Object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6CAB1D-6087-4043-A612-35CBE8B804F7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0AE7C7-8BC6-82DA-B251-8AE5FAA1C4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91C124A7-4CA6-083D-D850-3CB4D2C39A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8110004" cy="865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1CAE9-9823-D40D-9DEC-6C474FB0CE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3BA9-FF93-98B1-A19D-FCE220FA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34C8E-D29A-8817-61AD-31750311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AEB77-DAED-7298-AF5F-57620BE0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A2226-54FB-3203-90FC-280E43DA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4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C2D6DB-A2F8-7444-B3E0-7BE7CD6B814D}"/>
              </a:ext>
            </a:extLst>
          </p:cNvPr>
          <p:cNvSpPr/>
          <p:nvPr userDrawn="1"/>
        </p:nvSpPr>
        <p:spPr>
          <a:xfrm>
            <a:off x="1317812" y="8334"/>
            <a:ext cx="10874188" cy="6858000"/>
          </a:xfrm>
          <a:prstGeom prst="rect">
            <a:avLst/>
          </a:prstGeom>
          <a:solidFill>
            <a:srgbClr val="5069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A9B34BEE-411E-57CA-38AD-F34AFB2BA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12"/>
          <a:stretch/>
        </p:blipFill>
        <p:spPr>
          <a:xfrm>
            <a:off x="8401050" y="0"/>
            <a:ext cx="3790950" cy="686633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25958-D8D6-A646-9089-7C77A1E50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6306" y="1346886"/>
            <a:ext cx="6078071" cy="41642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FB00AF-E898-EA06-EE76-35F3010BC4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46494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5E5020F-9A43-9B25-C9FD-591665C7B8AB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>
                <a:solidFill>
                  <a:srgbClr val="506936"/>
                </a:solidFill>
              </a:rPr>
              <a:pPr/>
              <a:t>‹#›</a:t>
            </a:fld>
            <a:endParaRPr lang="en-US">
              <a:solidFill>
                <a:srgbClr val="50693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1A52B-A79B-DCDF-3701-67778B87B2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3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9001912" y="0"/>
            <a:ext cx="2393300" cy="6858000"/>
          </a:xfrm>
          <a:prstGeom prst="rect">
            <a:avLst/>
          </a:prstGeom>
          <a:solidFill>
            <a:srgbClr val="506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693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0693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E2AA45-53E4-F101-CBA7-3C020D4CDB9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D387C-DDC7-EB08-9E40-FF81340B2E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C7D30E-951C-D9BE-804F-9F68CC6D28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5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4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8668946" y="0"/>
            <a:ext cx="3587422" cy="6858000"/>
          </a:xfrm>
          <a:prstGeom prst="rect">
            <a:avLst/>
          </a:prstGeom>
          <a:solidFill>
            <a:srgbClr val="5069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0693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6C2E5-FE1C-58A3-54BA-34DD3B1E94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33ECC-979A-2F4A-6CA0-5F7C8CF2A4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5E8979-9189-30C6-F596-44CCB3DF5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44E17-2B71-9907-8422-1DC8C9F5F79F}"/>
              </a:ext>
            </a:extLst>
          </p:cNvPr>
          <p:cNvSpPr/>
          <p:nvPr userDrawn="1"/>
        </p:nvSpPr>
        <p:spPr>
          <a:xfrm>
            <a:off x="6096000" y="0"/>
            <a:ext cx="6160368" cy="6858000"/>
          </a:xfrm>
          <a:prstGeom prst="rect">
            <a:avLst/>
          </a:prstGeom>
          <a:solidFill>
            <a:srgbClr val="5069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0693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6C2E5-FE1C-58A3-54BA-34DD3B1E94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711" y="2103541"/>
            <a:ext cx="8183063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r>
              <a:rPr lang="en-US"/>
              <a:t>Object</a:t>
            </a:r>
          </a:p>
          <a:p>
            <a:pPr lvl="2"/>
            <a:r>
              <a:rPr lang="en-US"/>
              <a:t>Object</a:t>
            </a:r>
          </a:p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33ECC-979A-2F4A-6CA0-5F7C8CF2A4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8183063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2000" b="0" i="0" spc="120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8DC98B-DF72-325C-1903-2289E9292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0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_3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8624B-92B7-1146-9915-2BEFFB8AFC00}"/>
              </a:ext>
            </a:extLst>
          </p:cNvPr>
          <p:cNvSpPr txBox="1">
            <a:spLocks/>
          </p:cNvSpPr>
          <p:nvPr userDrawn="1"/>
        </p:nvSpPr>
        <p:spPr>
          <a:xfrm>
            <a:off x="9349945" y="6378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D829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Columbus Region Logo_CMYK.eps">
            <a:extLst>
              <a:ext uri="{FF2B5EF4-FFF2-40B4-BE49-F238E27FC236}">
                <a16:creationId xmlns:a16="http://schemas.microsoft.com/office/drawing/2014/main" id="{97FF1797-9FB6-01D8-B0DF-74C6D1469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382712" y="6149978"/>
            <a:ext cx="499702" cy="457198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597A183-41ED-6AC1-5B09-E57F06353C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rgbClr val="5069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7B0EB-5B4C-4578-E410-9778A4E1B7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7560E-A826-3CAE-0FD7-05ADAA799D56}"/>
              </a:ext>
            </a:extLst>
          </p:cNvPr>
          <p:cNvSpPr/>
          <p:nvPr userDrawn="1"/>
        </p:nvSpPr>
        <p:spPr>
          <a:xfrm>
            <a:off x="0" y="3731754"/>
            <a:ext cx="12192000" cy="3126245"/>
          </a:xfrm>
          <a:prstGeom prst="rect">
            <a:avLst/>
          </a:prstGeom>
          <a:solidFill>
            <a:srgbClr val="5069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0547D-527C-2125-8B57-4706713047F9}"/>
              </a:ext>
            </a:extLst>
          </p:cNvPr>
          <p:cNvCxnSpPr>
            <a:cxnSpLocks/>
          </p:cNvCxnSpPr>
          <p:nvPr userDrawn="1"/>
        </p:nvCxnSpPr>
        <p:spPr>
          <a:xfrm>
            <a:off x="4703796" y="4269370"/>
            <a:ext cx="1980030" cy="0"/>
          </a:xfrm>
          <a:prstGeom prst="line">
            <a:avLst/>
          </a:prstGeom>
          <a:ln w="25400">
            <a:solidFill>
              <a:srgbClr val="779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BD064-7B2C-BB4F-6250-5C669D678103}"/>
              </a:ext>
            </a:extLst>
          </p:cNvPr>
          <p:cNvCxnSpPr>
            <a:cxnSpLocks/>
          </p:cNvCxnSpPr>
          <p:nvPr userDrawn="1"/>
        </p:nvCxnSpPr>
        <p:spPr>
          <a:xfrm>
            <a:off x="7214240" y="4269370"/>
            <a:ext cx="1980030" cy="0"/>
          </a:xfrm>
          <a:prstGeom prst="line">
            <a:avLst/>
          </a:prstGeom>
          <a:ln w="25400">
            <a:solidFill>
              <a:srgbClr val="779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B5EF8-9B75-FA41-601D-FEF934D4921F}"/>
              </a:ext>
            </a:extLst>
          </p:cNvPr>
          <p:cNvCxnSpPr>
            <a:cxnSpLocks/>
          </p:cNvCxnSpPr>
          <p:nvPr userDrawn="1"/>
        </p:nvCxnSpPr>
        <p:spPr>
          <a:xfrm>
            <a:off x="9674807" y="4269370"/>
            <a:ext cx="1980030" cy="0"/>
          </a:xfrm>
          <a:prstGeom prst="line">
            <a:avLst/>
          </a:prstGeom>
          <a:ln w="25400">
            <a:solidFill>
              <a:srgbClr val="779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2369F0E-D545-2440-730D-5E50BBC46EE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03763" y="447833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83DFE4-50FB-5DAA-88DF-DA13DB5979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14658" y="4517523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7B76542-BF85-7B12-20A3-44CD0E9B657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675225" y="4509858"/>
            <a:ext cx="1979612" cy="104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868D3F2-9C44-F8C2-C9BB-62B22B236722}"/>
              </a:ext>
            </a:extLst>
          </p:cNvPr>
          <p:cNvSpPr txBox="1">
            <a:spLocks/>
          </p:cNvSpPr>
          <p:nvPr userDrawn="1"/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8648-AD71-4541-8694-478EA7D3613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0B81DB-B817-185C-8A88-51C300E52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46D4E-46E1-D399-09BA-A3A01EB43D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9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C19E4FA-A16D-C89E-A28C-1D8328295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52726" y="2326583"/>
            <a:ext cx="4603135" cy="46031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F3F8-A866-3EAC-11CD-F31DE6F74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1D7FC6-1101-107B-9B2A-F89E090C0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4483" y="-53788"/>
            <a:ext cx="4603135" cy="4603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C40F0B-9194-67D6-9921-AC0F66A5A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9149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8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used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D7CC70-C4AF-D98B-CD54-DC02CC303FA5}"/>
              </a:ext>
            </a:extLst>
          </p:cNvPr>
          <p:cNvSpPr/>
          <p:nvPr userDrawn="1"/>
        </p:nvSpPr>
        <p:spPr>
          <a:xfrm>
            <a:off x="0" y="1"/>
            <a:ext cx="12205214" cy="5878286"/>
          </a:xfrm>
          <a:prstGeom prst="rect">
            <a:avLst/>
          </a:prstGeom>
          <a:solidFill>
            <a:srgbClr val="779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D4849-A75E-78F7-1779-DB0247C424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403BBE-3D19-9450-74EA-E7ABC2E7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421" r="42814"/>
          <a:stretch/>
        </p:blipFill>
        <p:spPr>
          <a:xfrm>
            <a:off x="6487885" y="0"/>
            <a:ext cx="5717330" cy="5556654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0D6ACD5-D36A-D3E1-9427-7448F087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157" y="6344991"/>
            <a:ext cx="2743200" cy="365125"/>
          </a:xfrm>
        </p:spPr>
        <p:txBody>
          <a:bodyPr/>
          <a:lstStyle>
            <a:lvl1pPr>
              <a:defRPr>
                <a:solidFill>
                  <a:srgbClr val="506936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F4343-0167-8E3C-BA8B-420BE6744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6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EC25C-B24C-9A46-AA1E-86EAC0CA7996}"/>
              </a:ext>
            </a:extLst>
          </p:cNvPr>
          <p:cNvSpPr/>
          <p:nvPr userDrawn="1"/>
        </p:nvSpPr>
        <p:spPr>
          <a:xfrm>
            <a:off x="0" y="8334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6C0189A-032D-F3B3-3B60-E6C123DFE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514" t="30840" r="18835" b="36409"/>
          <a:stretch/>
        </p:blipFill>
        <p:spPr>
          <a:xfrm>
            <a:off x="0" y="1"/>
            <a:ext cx="9151843" cy="686633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2446539-FAE7-BA0D-D6FE-334D9B1C67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8237212" y="2456826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cap="all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27BB4-DD69-9B98-EBBE-27322AC157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750" y="6233734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11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EC25C-B24C-9A46-AA1E-86EAC0CA7996}"/>
              </a:ext>
            </a:extLst>
          </p:cNvPr>
          <p:cNvSpPr/>
          <p:nvPr userDrawn="1"/>
        </p:nvSpPr>
        <p:spPr>
          <a:xfrm>
            <a:off x="0" y="8334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D30036F-909D-1842-EAD0-053D385E7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367" t="30813" r="16027" b="36306"/>
          <a:stretch/>
        </p:blipFill>
        <p:spPr>
          <a:xfrm>
            <a:off x="1" y="0"/>
            <a:ext cx="9732204" cy="68663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3865B9D-BDFA-3852-9258-2C516B850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8237212" y="2456826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cap="all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C9111-4A3F-EFD7-172D-AF6CD73536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750" y="6233734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95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EC25C-B24C-9A46-AA1E-86EAC0CA7996}"/>
              </a:ext>
            </a:extLst>
          </p:cNvPr>
          <p:cNvSpPr/>
          <p:nvPr userDrawn="1"/>
        </p:nvSpPr>
        <p:spPr>
          <a:xfrm>
            <a:off x="0" y="8334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8FD2EA0-F6B3-E4CA-F1E8-64EFC5235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690" t="30882" r="17771" b="36489"/>
          <a:stretch/>
        </p:blipFill>
        <p:spPr>
          <a:xfrm>
            <a:off x="0" y="0"/>
            <a:ext cx="9372600" cy="686633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15ABA0B-535E-3996-0E7B-204C6ECA2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8237212" y="2456826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cap="all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AC1D1-5F3F-472C-C7EB-FC2A6ED29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750" y="6233734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03786-7B2A-97BD-A1F3-F7A757D2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7C48B-E67B-0D61-5009-F75C5D4D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A0E86-340D-8183-997D-00AE05F6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07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EC25C-B24C-9A46-AA1E-86EAC0CA7996}"/>
              </a:ext>
            </a:extLst>
          </p:cNvPr>
          <p:cNvSpPr/>
          <p:nvPr userDrawn="1"/>
        </p:nvSpPr>
        <p:spPr>
          <a:xfrm>
            <a:off x="0" y="8334"/>
            <a:ext cx="12192000" cy="6858000"/>
          </a:xfrm>
          <a:prstGeom prst="rect">
            <a:avLst/>
          </a:prstGeom>
          <a:solidFill>
            <a:srgbClr val="5069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A7D7D21-79A9-807A-91CE-913EFF465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805" t="30973" r="18748" b="36543"/>
          <a:stretch/>
        </p:blipFill>
        <p:spPr>
          <a:xfrm>
            <a:off x="0" y="0"/>
            <a:ext cx="9183758" cy="686633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9DED2F6-FFCF-497B-D41C-D663A760C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8237212" y="2456826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cap="all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04F54-5241-151A-1148-B1CFF0901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750" y="6233734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EC25C-B24C-9A46-AA1E-86EAC0CA79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7BCEFB8-A570-2DA9-1BD5-82890671B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290" t="49999" r="32013" b="-1636"/>
          <a:stretch/>
        </p:blipFill>
        <p:spPr>
          <a:xfrm>
            <a:off x="2180651" y="0"/>
            <a:ext cx="10011349" cy="66895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5CC7B-8EC3-1979-9C0E-1A33A19485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666156" y="2456826"/>
            <a:ext cx="4356128" cy="13661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800" b="1" i="0" kern="1200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0"/>
            </a:lvl2pPr>
            <a:lvl3pPr>
              <a:defRPr sz="4700"/>
            </a:lvl3pPr>
            <a:lvl4pPr>
              <a:defRPr sz="100"/>
            </a:lvl4pPr>
            <a:lvl5pPr>
              <a:defRPr sz="4500"/>
            </a:lvl5pPr>
            <a:lvl6pPr>
              <a:defRPr sz="100"/>
            </a:lvl6pPr>
            <a:lvl7pPr marL="2971800" indent="0">
              <a:buNone/>
              <a:defRPr sz="4500"/>
            </a:lvl7pPr>
          </a:lstStyle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83008-7CD3-FE11-4D07-E5CB2AF20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750" y="6233734"/>
            <a:ext cx="1156651" cy="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41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575211FA-99C9-847D-87A2-01B743801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2712" y="520621"/>
            <a:ext cx="6434137" cy="11382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FDDAA5-4DB5-09D9-7965-1CD306D72B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66930" y="6236658"/>
            <a:ext cx="7502016" cy="45719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6AA1E3-2C1C-1095-0284-2FEDFA71E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11" y="2103541"/>
            <a:ext cx="5713289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F23AF-C844-DC70-ABAD-C034285D7C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2712" y="1586045"/>
            <a:ext cx="11577557" cy="4467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Tx/>
              <a:buNone/>
              <a:defRPr sz="1400" b="0" i="0" spc="120" baseline="0">
                <a:solidFill>
                  <a:srgbClr val="EE38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4A9D66-7D76-272C-0846-0F704492A0B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246980" y="2103541"/>
            <a:ext cx="5713289" cy="353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40"/>
              </a:lnSpc>
              <a:spcBef>
                <a:spcPts val="0"/>
              </a:spcBef>
              <a:buFont typeface="Wingdings" pitchFamily="2" charset="2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C797F-3313-3D71-F443-0F12A61FF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3618" y="6328516"/>
            <a:ext cx="1156651" cy="3347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A4E8-1BFA-094D-B721-9D8083BDD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9C74-27AE-D6DD-1978-A7DF36F8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22C9-B3BE-5686-5E06-52627F68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6AD58-7AD6-1999-3ACA-B092BBC4A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D4C10-B067-2984-C098-CF16D98D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BA0EB-CC8F-0AD5-AEBE-2CF6B0FB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DD6FD-15A4-296A-917F-600E3E75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46E5-B42D-89DC-9AB7-5EF8F834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86FDE-4398-C63E-A720-8A33F1129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ECDBB-21CF-2218-DDD3-CB8D89B3C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984C8-A227-6CE4-0608-9ADC3D10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4DA4B-4D1A-727F-3535-C986E626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79863-E2ED-A70A-269B-ED939F3D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7F10E-FEA2-A1B6-D371-37483766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0279-D3C5-AB04-087E-DFF8E86BD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67B6-AD11-A248-F585-823662EA3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F19BB-35EE-43EC-8D0C-D8D069A2988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C84F-5C82-090A-90CE-E232029E4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410F-1E78-82A9-99DA-4969D40F4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29D1C-B0F3-4BB2-9CB8-38B3C44D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E2F5-78CD-1140-BCCD-89D3A5F43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157" y="6344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D829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BB8648-AD71-4541-8694-478EA7D36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  <p:sldLayoutId id="2147483778" r:id="rId48"/>
    <p:sldLayoutId id="2147483779" r:id="rId49"/>
    <p:sldLayoutId id="2147483780" r:id="rId50"/>
    <p:sldLayoutId id="2147483781" r:id="rId51"/>
    <p:sldLayoutId id="2147483782" r:id="rId52"/>
    <p:sldLayoutId id="2147483783" r:id="rId53"/>
    <p:sldLayoutId id="2147483784" r:id="rId54"/>
    <p:sldLayoutId id="2147483785" r:id="rId55"/>
    <p:sldLayoutId id="2147483786" r:id="rId56"/>
    <p:sldLayoutId id="2147483787" r:id="rId57"/>
    <p:sldLayoutId id="2147483788" r:id="rId58"/>
    <p:sldLayoutId id="2147483789" r:id="rId59"/>
    <p:sldLayoutId id="2147483790" r:id="rId60"/>
    <p:sldLayoutId id="2147483791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WSzwUmETGCmVKAZwT3OeswZ7YDUpkPI/edit?usp=drive_link&amp;ouid=103704276911402384104&amp;rtpof=true&amp;sd=true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6616A-9A15-3B82-FDCF-D740838B8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400" y="1634429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</a:t>
            </a:r>
            <a:b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Work-Based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7DFCE-C4A5-1003-99AB-A2909087A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Connecting Industry to Schools </a:t>
            </a:r>
          </a:p>
        </p:txBody>
      </p:sp>
    </p:spTree>
    <p:extLst>
      <p:ext uri="{BB962C8B-B14F-4D97-AF65-F5344CB8AC3E}">
        <p14:creationId xmlns:p14="http://schemas.microsoft.com/office/powerpoint/2010/main" val="95536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black shirt&#10;&#10;Description automatically generated">
            <a:extLst>
              <a:ext uri="{FF2B5EF4-FFF2-40B4-BE49-F238E27FC236}">
                <a16:creationId xmlns:a16="http://schemas.microsoft.com/office/drawing/2014/main" id="{5B4F9869-EE20-BD6B-BC50-1D4445784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" r="-4" b="32872"/>
          <a:stretch/>
        </p:blipFill>
        <p:spPr>
          <a:xfrm>
            <a:off x="902553" y="2593405"/>
            <a:ext cx="3238707" cy="3238723"/>
          </a:xfrm>
          <a:prstGeom prst="rect">
            <a:avLst/>
          </a:prstGeom>
        </p:spPr>
      </p:pic>
      <p:pic>
        <p:nvPicPr>
          <p:cNvPr id="9" name="Picture 8" descr="A person in a black shirt&#10;&#10;Description automatically generated">
            <a:extLst>
              <a:ext uri="{FF2B5EF4-FFF2-40B4-BE49-F238E27FC236}">
                <a16:creationId xmlns:a16="http://schemas.microsoft.com/office/drawing/2014/main" id="{4A726CD7-1E30-D29C-C3F5-D54058205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476646" y="2593413"/>
            <a:ext cx="3238707" cy="3238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63340F-C01B-1D8F-7A1A-3CAE02709776}"/>
              </a:ext>
            </a:extLst>
          </p:cNvPr>
          <p:cNvSpPr/>
          <p:nvPr/>
        </p:nvSpPr>
        <p:spPr>
          <a:xfrm>
            <a:off x="-166255" y="-173420"/>
            <a:ext cx="12873262" cy="1748882"/>
          </a:xfrm>
          <a:prstGeom prst="rect">
            <a:avLst/>
          </a:prstGeom>
          <a:solidFill>
            <a:srgbClr val="202B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2B32"/>
              </a:solidFill>
            </a:endParaRPr>
          </a:p>
        </p:txBody>
      </p:sp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92275D42-1902-5B94-DE90-0F4D96A34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8050740" y="2593413"/>
            <a:ext cx="3238707" cy="3238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4C9B0-88E7-0DE0-FD5F-6E200D88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Your Panel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424D1-6638-8E6C-FD55-F22D4D4E1FAE}"/>
              </a:ext>
            </a:extLst>
          </p:cNvPr>
          <p:cNvSpPr txBox="1"/>
          <p:nvPr/>
        </p:nvSpPr>
        <p:spPr>
          <a:xfrm>
            <a:off x="8050738" y="5832120"/>
            <a:ext cx="323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Jennifer Meade, Columbus City Schools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30DD3-DFCD-9929-43DD-AFF316E7E34F}"/>
              </a:ext>
            </a:extLst>
          </p:cNvPr>
          <p:cNvSpPr txBox="1"/>
          <p:nvPr/>
        </p:nvSpPr>
        <p:spPr>
          <a:xfrm>
            <a:off x="902552" y="5832120"/>
            <a:ext cx="32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Opal M. Brant, One Columbus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0A1E1-BF0B-2F02-C46C-623C7995BB05}"/>
              </a:ext>
            </a:extLst>
          </p:cNvPr>
          <p:cNvSpPr txBox="1"/>
          <p:nvPr/>
        </p:nvSpPr>
        <p:spPr>
          <a:xfrm>
            <a:off x="4531678" y="5832120"/>
            <a:ext cx="32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Courtney Falato, JPMC</a:t>
            </a:r>
          </a:p>
        </p:txBody>
      </p:sp>
    </p:spTree>
    <p:extLst>
      <p:ext uri="{BB962C8B-B14F-4D97-AF65-F5344CB8AC3E}">
        <p14:creationId xmlns:p14="http://schemas.microsoft.com/office/powerpoint/2010/main" val="171084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FE37F6-8026-7E06-6B4B-603F19C6F32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D77ACC-233A-3A7A-BDC2-E711D34A38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JPMorgan Chase Bank Announces New Climate Commitments | Green America">
            <a:extLst>
              <a:ext uri="{FF2B5EF4-FFF2-40B4-BE49-F238E27FC236}">
                <a16:creationId xmlns:a16="http://schemas.microsoft.com/office/drawing/2014/main" id="{E3D8B887-F5EF-218B-14C6-14109435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709449"/>
            <a:ext cx="8912772" cy="50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poster&#10;&#10;Description automatically generated">
            <a:extLst>
              <a:ext uri="{FF2B5EF4-FFF2-40B4-BE49-F238E27FC236}">
                <a16:creationId xmlns:a16="http://schemas.microsoft.com/office/drawing/2014/main" id="{A6CF3E73-A135-E0B1-905E-B5E7279E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D2EB9-DD76-753D-5EFE-2F40AA97C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BD71-1F11-CC72-8884-4F37B35A7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YOUR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41768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9BF040-C824-C3A2-D6F9-064AF8A73B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Simulated work-based Learning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C8B9A74-3779-DB0A-EA1E-E2736EDBE30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/>
              <a:t>Source: One Columbus.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784DD52-3961-A772-0BFD-6B2D1C5917E5}"/>
              </a:ext>
            </a:extLst>
          </p:cNvPr>
          <p:cNvSpPr txBox="1"/>
          <p:nvPr/>
        </p:nvSpPr>
        <p:spPr>
          <a:xfrm>
            <a:off x="479514" y="1253152"/>
            <a:ext cx="11016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Develop and support strategies to connect learners to high quality, demand driven career pathways.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7F6C85-3699-F822-A318-98AEE4F5150E}"/>
              </a:ext>
            </a:extLst>
          </p:cNvPr>
          <p:cNvGrpSpPr/>
          <p:nvPr/>
        </p:nvGrpSpPr>
        <p:grpSpPr>
          <a:xfrm>
            <a:off x="4554548" y="2211268"/>
            <a:ext cx="2738953" cy="2354864"/>
            <a:chOff x="2451830" y="4020239"/>
            <a:chExt cx="2738953" cy="36514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C31123-9E3A-D35E-F767-0DED13E661DA}"/>
                </a:ext>
              </a:extLst>
            </p:cNvPr>
            <p:cNvSpPr/>
            <p:nvPr/>
          </p:nvSpPr>
          <p:spPr>
            <a:xfrm>
              <a:off x="2451830" y="4020239"/>
              <a:ext cx="2703972" cy="365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C8580C-8EFB-06EA-AC55-9C1237ACCBA7}"/>
                </a:ext>
              </a:extLst>
            </p:cNvPr>
            <p:cNvSpPr txBox="1"/>
            <p:nvPr/>
          </p:nvSpPr>
          <p:spPr>
            <a:xfrm>
              <a:off x="2612242" y="4104680"/>
              <a:ext cx="2578541" cy="5726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+mj-lt"/>
                </a:rPr>
                <a:t>INDUSTRY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E781C12-757F-68D1-A156-FAE3DF6BC2D1}"/>
                </a:ext>
              </a:extLst>
            </p:cNvPr>
            <p:cNvCxnSpPr>
              <a:cxnSpLocks/>
            </p:cNvCxnSpPr>
            <p:nvPr/>
          </p:nvCxnSpPr>
          <p:spPr>
            <a:xfrm>
              <a:off x="3132130" y="4528134"/>
              <a:ext cx="1471606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53A8E1-FBA1-C5CD-CF36-92971BCC2031}"/>
              </a:ext>
            </a:extLst>
          </p:cNvPr>
          <p:cNvGrpSpPr/>
          <p:nvPr/>
        </p:nvGrpSpPr>
        <p:grpSpPr>
          <a:xfrm>
            <a:off x="7491167" y="2211267"/>
            <a:ext cx="2703972" cy="2354865"/>
            <a:chOff x="6253325" y="2224623"/>
            <a:chExt cx="2703972" cy="3651402"/>
          </a:xfrm>
          <a:solidFill>
            <a:srgbClr val="92D050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FC236E-3758-B3D2-3B8A-C1E4F05976AD}"/>
                </a:ext>
              </a:extLst>
            </p:cNvPr>
            <p:cNvSpPr/>
            <p:nvPr/>
          </p:nvSpPr>
          <p:spPr>
            <a:xfrm>
              <a:off x="6253325" y="2224623"/>
              <a:ext cx="2703972" cy="36514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7FA372-C61C-E20C-3570-F31D8C714F8F}"/>
                </a:ext>
              </a:extLst>
            </p:cNvPr>
            <p:cNvSpPr txBox="1"/>
            <p:nvPr/>
          </p:nvSpPr>
          <p:spPr>
            <a:xfrm>
              <a:off x="6440251" y="2326077"/>
              <a:ext cx="2228695" cy="572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</a:rPr>
                <a:t>WBL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6A474F9-F33F-20A4-629C-998E03E8D9AD}"/>
                </a:ext>
              </a:extLst>
            </p:cNvPr>
            <p:cNvCxnSpPr>
              <a:cxnSpLocks/>
            </p:cNvCxnSpPr>
            <p:nvPr/>
          </p:nvCxnSpPr>
          <p:spPr>
            <a:xfrm>
              <a:off x="6844558" y="2740197"/>
              <a:ext cx="1471606" cy="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60C413-3C6E-AD0E-CE70-F702A62AA547}"/>
              </a:ext>
            </a:extLst>
          </p:cNvPr>
          <p:cNvGrpSpPr/>
          <p:nvPr/>
        </p:nvGrpSpPr>
        <p:grpSpPr>
          <a:xfrm>
            <a:off x="1597297" y="2199438"/>
            <a:ext cx="2703972" cy="2354864"/>
            <a:chOff x="437713" y="2193156"/>
            <a:chExt cx="2703972" cy="36514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A0E3C3-0598-293D-B0EF-0C8C23A2FA2A}"/>
                </a:ext>
              </a:extLst>
            </p:cNvPr>
            <p:cNvSpPr/>
            <p:nvPr/>
          </p:nvSpPr>
          <p:spPr>
            <a:xfrm>
              <a:off x="437713" y="2193156"/>
              <a:ext cx="2703972" cy="365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1654E6-34C5-AB7C-0EC5-66D0CF07CEE2}"/>
                </a:ext>
              </a:extLst>
            </p:cNvPr>
            <p:cNvSpPr txBox="1"/>
            <p:nvPr/>
          </p:nvSpPr>
          <p:spPr>
            <a:xfrm>
              <a:off x="720657" y="2326078"/>
              <a:ext cx="22286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+mj-lt"/>
                </a:rPr>
                <a:t>EDUCATOR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B57D6D-9486-5B6E-DDCB-DA7826779B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4964" y="2778537"/>
              <a:ext cx="1471606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5F3CECE-BC7E-4A6D-8738-D60654131884}"/>
                </a:ext>
              </a:extLst>
            </p:cNvPr>
            <p:cNvSpPr txBox="1"/>
            <p:nvPr/>
          </p:nvSpPr>
          <p:spPr>
            <a:xfrm>
              <a:off x="988666" y="5001699"/>
              <a:ext cx="1772587" cy="241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endParaRPr lang="en-US" sz="97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E12754C5-9E00-6EA3-C624-B81F6BAEF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529" y="3112685"/>
            <a:ext cx="1054434" cy="1054434"/>
          </a:xfrm>
          <a:prstGeom prst="rect">
            <a:avLst/>
          </a:prstGeom>
        </p:spPr>
      </p:pic>
      <p:pic>
        <p:nvPicPr>
          <p:cNvPr id="17" name="Graphic 16" descr="Diploma roll with solid fill">
            <a:extLst>
              <a:ext uri="{FF2B5EF4-FFF2-40B4-BE49-F238E27FC236}">
                <a16:creationId xmlns:a16="http://schemas.microsoft.com/office/drawing/2014/main" id="{895E6E83-D3EF-D127-7572-AD0913B18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7794" y="3206877"/>
            <a:ext cx="981711" cy="981711"/>
          </a:xfrm>
          <a:prstGeom prst="rect">
            <a:avLst/>
          </a:prstGeom>
        </p:spPr>
      </p:pic>
      <p:pic>
        <p:nvPicPr>
          <p:cNvPr id="19" name="Graphic 18" descr="Remote work outline">
            <a:extLst>
              <a:ext uri="{FF2B5EF4-FFF2-40B4-BE49-F238E27FC236}">
                <a16:creationId xmlns:a16="http://schemas.microsoft.com/office/drawing/2014/main" id="{FA362E78-318E-43F4-669A-00263E744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5538" y="2725502"/>
            <a:ext cx="914400" cy="914400"/>
          </a:xfrm>
          <a:prstGeom prst="rect">
            <a:avLst/>
          </a:prstGeom>
        </p:spPr>
      </p:pic>
      <p:pic>
        <p:nvPicPr>
          <p:cNvPr id="22" name="Graphic 21" descr="Briefcase outline">
            <a:extLst>
              <a:ext uri="{FF2B5EF4-FFF2-40B4-BE49-F238E27FC236}">
                <a16:creationId xmlns:a16="http://schemas.microsoft.com/office/drawing/2014/main" id="{73F7998E-3148-F1EA-5F32-48218244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1003" y="3639902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7673D-A3F9-2A44-3288-9F1DBD2359E4}"/>
              </a:ext>
            </a:extLst>
          </p:cNvPr>
          <p:cNvSpPr txBox="1"/>
          <p:nvPr/>
        </p:nvSpPr>
        <p:spPr>
          <a:xfrm>
            <a:off x="1597298" y="4985346"/>
            <a:ext cx="8608480" cy="1005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Led Solutions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onvene thought – leaders, scale/amplify access to educators &amp; learners, share best practices.   </a:t>
            </a:r>
          </a:p>
        </p:txBody>
      </p:sp>
      <p:pic>
        <p:nvPicPr>
          <p:cNvPr id="14" name="Graphic 13" descr="Factory outline">
            <a:extLst>
              <a:ext uri="{FF2B5EF4-FFF2-40B4-BE49-F238E27FC236}">
                <a16:creationId xmlns:a16="http://schemas.microsoft.com/office/drawing/2014/main" id="{6209CE33-8612-4D5A-C9EC-DA418EDB7F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17938" y="31742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15700A-2EB4-D0FA-C990-52138BDE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Embedding Simulated Work-Based Learning</a:t>
            </a:r>
          </a:p>
        </p:txBody>
      </p:sp>
      <p:pic>
        <p:nvPicPr>
          <p:cNvPr id="4" name="Picture 2" descr="Peer Assistance and Review / Overview">
            <a:extLst>
              <a:ext uri="{FF2B5EF4-FFF2-40B4-BE49-F238E27FC236}">
                <a16:creationId xmlns:a16="http://schemas.microsoft.com/office/drawing/2014/main" id="{6BE26741-D095-439F-1041-325AC36A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59" y="881467"/>
            <a:ext cx="10843065" cy="27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Remote work outline">
            <a:extLst>
              <a:ext uri="{FF2B5EF4-FFF2-40B4-BE49-F238E27FC236}">
                <a16:creationId xmlns:a16="http://schemas.microsoft.com/office/drawing/2014/main" id="{24D280EE-A6B6-EDE9-73BC-EEE8912D2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044" y="3839719"/>
            <a:ext cx="2347464" cy="23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FA9C-6818-E3C3-FE4C-79026D9B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000"/>
              <a:t>Simulated Work: Connection to Problems of Practice &amp; Technical Skill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FC13A-AC7D-8AB2-1D14-D135E12F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937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39D5-736D-A703-46AA-4AD296BC3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Times New Roman" panose="02020603050405020304" pitchFamily="18" charset="0"/>
                <a:hlinkClick r:id="rId3"/>
              </a:rPr>
              <a:t>Problem of Practice Template</a:t>
            </a:r>
            <a:endParaRPr lang="en-US" sz="2000" b="0" i="0" dirty="0">
              <a:effectLst/>
              <a:latin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</a:rPr>
              <a:t>Examples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</a:rPr>
              <a:t>STAQ Pharma &amp; Health/Engineering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</a:rPr>
              <a:t>Wasserstrom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</a:rPr>
              <a:t>Worthington &amp; Advanced Manufacturing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Plan for scale </a:t>
            </a:r>
          </a:p>
          <a:p>
            <a:pPr lvl="1"/>
            <a:endParaRPr lang="en-US" sz="2000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84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C20A0-6ADC-66C7-607B-A4F102EB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8052" y="2919535"/>
            <a:ext cx="4356128" cy="1366144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084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EF3724"/>
      </a:dk2>
      <a:lt2>
        <a:srgbClr val="E7E6E6"/>
      </a:lt2>
      <a:accent1>
        <a:srgbClr val="EF3824"/>
      </a:accent1>
      <a:accent2>
        <a:srgbClr val="BA2F25"/>
      </a:accent2>
      <a:accent3>
        <a:srgbClr val="405766"/>
      </a:accent3>
      <a:accent4>
        <a:srgbClr val="202B32"/>
      </a:accent4>
      <a:accent5>
        <a:srgbClr val="96D7E9"/>
      </a:accent5>
      <a:accent6>
        <a:srgbClr val="74A7B6"/>
      </a:accent6>
      <a:hlink>
        <a:srgbClr val="749B4D"/>
      </a:hlink>
      <a:folHlink>
        <a:srgbClr val="50693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lnSpc>
            <a:spcPts val="5080"/>
          </a:lnSpc>
          <a:defRPr sz="60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C3540C24DBD47859BDFE543F57AC9" ma:contentTypeVersion="15" ma:contentTypeDescription="Create a new document." ma:contentTypeScope="" ma:versionID="008e414559f8ab7d9849ac4de8f7221c">
  <xsd:schema xmlns:xsd="http://www.w3.org/2001/XMLSchema" xmlns:xs="http://www.w3.org/2001/XMLSchema" xmlns:p="http://schemas.microsoft.com/office/2006/metadata/properties" xmlns:ns2="d13f6521-7a5d-46be-ab1d-78c487c84576" xmlns:ns3="95966952-3c0a-4030-a51f-28e55e264129" targetNamespace="http://schemas.microsoft.com/office/2006/metadata/properties" ma:root="true" ma:fieldsID="f17d8666111957e2872f9c0d368de497" ns2:_="" ns3:_="">
    <xsd:import namespace="d13f6521-7a5d-46be-ab1d-78c487c84576"/>
    <xsd:import namespace="95966952-3c0a-4030-a51f-28e55e2641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Owner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f6521-7a5d-46be-ab1d-78c487c84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Owners" ma:index="15" nillable="true" ma:displayName="Owners" ma:format="Dropdown" ma:internalName="Owners">
      <xsd:simpleType>
        <xsd:restriction base="dms:Text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c730f6-6de1-46b4-adac-a46149d5f5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66952-3c0a-4030-a51f-28e55e26412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fe7fda4-c268-43d5-8360-e764f1537e7f}" ma:internalName="TaxCatchAll" ma:showField="CatchAllData" ma:web="95966952-3c0a-4030-a51f-28e55e2641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966952-3c0a-4030-a51f-28e55e264129" xsi:nil="true"/>
    <lcf76f155ced4ddcb4097134ff3c332f xmlns="d13f6521-7a5d-46be-ab1d-78c487c84576">
      <Terms xmlns="http://schemas.microsoft.com/office/infopath/2007/PartnerControls"/>
    </lcf76f155ced4ddcb4097134ff3c332f>
    <Owners xmlns="d13f6521-7a5d-46be-ab1d-78c487c845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B7D2C-32C2-4D5A-BE88-7EA1BB0D8C28}"/>
</file>

<file path=customXml/itemProps2.xml><?xml version="1.0" encoding="utf-8"?>
<ds:datastoreItem xmlns:ds="http://schemas.openxmlformats.org/officeDocument/2006/customXml" ds:itemID="{D634FF6D-9038-41CA-8EA5-0D1CD104CBC0}">
  <ds:schemaRefs>
    <ds:schemaRef ds:uri="http://purl.org/dc/elements/1.1/"/>
    <ds:schemaRef ds:uri="03c7198b-b1ec-4885-b939-0b60a87cec24"/>
    <ds:schemaRef ds:uri="http://schemas.openxmlformats.org/package/2006/metadata/core-properties"/>
    <ds:schemaRef ds:uri="http://purl.org/dc/dcmitype/"/>
    <ds:schemaRef ds:uri="d35f6870-31eb-4fde-944d-c486cf81f00a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E1F1C9-CE5F-4615-9FB7-32A0BB334B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160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2_Office Theme</vt:lpstr>
      <vt:lpstr>Simulated  Work-Based Learning</vt:lpstr>
      <vt:lpstr>Meet Your Panel </vt:lpstr>
      <vt:lpstr>PowerPoint Presentation</vt:lpstr>
      <vt:lpstr>PowerPoint Presentation</vt:lpstr>
      <vt:lpstr>PowerPoint Presentation</vt:lpstr>
      <vt:lpstr>PowerPoint Presentation</vt:lpstr>
      <vt:lpstr>Embedding Simulated Work-Based Learning</vt:lpstr>
      <vt:lpstr>Simulated Work: Connection to Problems of Practice &amp; Technical Skill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Opal Brant</dc:creator>
  <cp:lastModifiedBy>Opal Brant</cp:lastModifiedBy>
  <cp:revision>3</cp:revision>
  <dcterms:created xsi:type="dcterms:W3CDTF">2024-10-10T19:21:05Z</dcterms:created>
  <dcterms:modified xsi:type="dcterms:W3CDTF">2024-10-12T18:39:22Z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0x010100A1FC3540C24DBD47859BDFE543F57AC9</vt:lpwstr>
  </property>
  <property fmtid="{D5CDD505-2E9C-101B-9397-08002B2CF9AE}" pid="3" name="MediaServiceImageTags">
    <vt:lpwstr/>
  </property>
</Properties>
</file>