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notesSlides/notesSlide13.xml" ContentType="application/vnd.openxmlformats-officedocument.presentationml.notesSlide+xml"/>
  <Override PartName="/ppt/slideLayouts/slideLayout38.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3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100.xml" ContentType="application/vnd.openxmlformats-officedocument.presentationml.slideLayout+xml"/>
  <Override PartName="/ppt/slideLayouts/slideLayout97.xml" ContentType="application/vnd.openxmlformats-officedocument.presentationml.slideLayout+xml"/>
  <Override PartName="/ppt/slideLayouts/slideLayout102.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3.xml" ContentType="application/vnd.openxmlformats-officedocument.presentationml.slideLayout+xml"/>
  <Override PartName="/ppt/notesSlides/notesSlide4.xml" ContentType="application/vnd.openxmlformats-officedocument.presentationml.notesSlide+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1.xml" ContentType="application/vnd.openxmlformats-officedocument.presentationml.slideLayout+xml"/>
  <Override PartName="/ppt/slideLayouts/slideLayout28.xml" ContentType="application/vnd.openxmlformats-officedocument.presentationml.slideLayout+xml"/>
  <Override PartName="/ppt/slideLayouts/slideLayout106.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29.xml" ContentType="application/vnd.openxmlformats-officedocument.presentationml.slideLayout+xml"/>
  <Override PartName="/ppt/slideLayouts/slideLayout114.xml" ContentType="application/vnd.openxmlformats-officedocument.presentationml.slideLayout+xml"/>
  <Override PartName="/ppt/slideLayouts/slideLayout105.xml" ContentType="application/vnd.openxmlformats-officedocument.presentationml.slideLayout+xml"/>
  <Override PartName="/ppt/slideLayouts/slideLayout113.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07.xml" ContentType="application/vnd.openxmlformats-officedocument.presentationml.slideLayout+xml"/>
  <Override PartName="/ppt/slideLayouts/slideLayout129.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5.xml" ContentType="application/vnd.openxmlformats-officedocument.presentationml.slideLayout+xml"/>
  <Override PartName="/ppt/slideLayouts/slideLayout122.xml" ContentType="application/vnd.openxmlformats-officedocument.presentationml.slideLayout+xml"/>
  <Override PartName="/ppt/slideLayouts/slideLayout126.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 id="2147483731" r:id="rId4"/>
    <p:sldMasterId id="2147483771" r:id="rId5"/>
    <p:sldMasterId id="2147483783" r:id="rId6"/>
  </p:sldMasterIdLst>
  <p:notesMasterIdLst>
    <p:notesMasterId r:id="rId2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099" autoAdjust="0"/>
  </p:normalViewPr>
  <p:slideViewPr>
    <p:cSldViewPr snapToGrid="0">
      <p:cViewPr>
        <p:scale>
          <a:sx n="60" d="100"/>
          <a:sy n="60" d="100"/>
        </p:scale>
        <p:origin x="571" y="1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AF835-CB34-416A-903F-C8E89E268937}"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29259-61A9-45A9-B387-846CEDC4F587}" type="slidenum">
              <a:rPr lang="en-US" smtClean="0"/>
              <a:t>‹#›</a:t>
            </a:fld>
            <a:endParaRPr lang="en-US"/>
          </a:p>
        </p:txBody>
      </p:sp>
    </p:spTree>
    <p:extLst>
      <p:ext uri="{BB962C8B-B14F-4D97-AF65-F5344CB8AC3E}">
        <p14:creationId xmlns:p14="http://schemas.microsoft.com/office/powerpoint/2010/main" val="416838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bbfae61155_0_4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6" name="Google Shape;156;g2bbfae61155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016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80e3f3c1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we’ve worked with the technical assistance providers through our pilot opportunity with the Gates Foundation we’ve really worked to define the program. This is our theory of change that we have built the program around. This is the foundation for PACCE and drives how it is implemented in our districts</a:t>
            </a:r>
            <a:endParaRPr/>
          </a:p>
        </p:txBody>
      </p:sp>
      <p:sp>
        <p:nvSpPr>
          <p:cNvPr id="106" name="Google Shape;106;g3080e3f3c1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16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080e3f3c1d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080e3f3c1d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view our program as a progressive triage. All students within a district gain benefit with some </a:t>
            </a:r>
            <a:endParaRPr/>
          </a:p>
        </p:txBody>
      </p:sp>
    </p:spTree>
    <p:extLst>
      <p:ext uri="{BB962C8B-B14F-4D97-AF65-F5344CB8AC3E}">
        <p14:creationId xmlns:p14="http://schemas.microsoft.com/office/powerpoint/2010/main" val="34955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080e3f3c1d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3080e3f3c1d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50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90a299b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g3090a299b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67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bbfae61155_0_5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bbfae61155_0_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43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bfae61155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bbfae61155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667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bbfae61155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bbfae61155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0090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bfae61155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bbfae61155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69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515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57200" indent="-298451">
              <a:buFont typeface="Arial" panose="020B0604020202020204" pitchFamily="34" charset="0"/>
              <a:buChar char="•"/>
            </a:pPr>
            <a:r>
              <a:rPr lang="en-US" dirty="0"/>
              <a:t>PACE is only possible because of the ecosystem of support we’re able to provide to school districts</a:t>
            </a:r>
          </a:p>
          <a:p>
            <a:pPr marL="457200" indent="-298451">
              <a:buFont typeface="Arial" panose="020B0604020202020204" pitchFamily="34" charset="0"/>
              <a:buChar char="•"/>
            </a:pPr>
            <a:endParaRPr lang="en-US" dirty="0"/>
          </a:p>
          <a:p>
            <a:pPr marL="457200" indent="-298451">
              <a:buFont typeface="Arial" panose="020B0604020202020204" pitchFamily="34" charset="0"/>
              <a:buChar char="•"/>
            </a:pPr>
            <a:r>
              <a:rPr lang="en-US" dirty="0"/>
              <a:t>YOUTH-SERVING NONPROFITS</a:t>
            </a:r>
          </a:p>
          <a:p>
            <a:pPr marL="787399" lvl="2" indent="-171450">
              <a:buFont typeface="Arial" panose="020B0604020202020204" pitchFamily="34" charset="0"/>
              <a:buChar char="•"/>
            </a:pPr>
            <a:r>
              <a:rPr lang="en-US" dirty="0"/>
              <a:t>5 anchor nonprofits</a:t>
            </a:r>
          </a:p>
          <a:p>
            <a:pPr marL="787399"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0" cap="none" spc="0" baseline="0" dirty="0">
                <a:solidFill>
                  <a:srgbClr val="122159"/>
                </a:solidFill>
                <a:uFillTx/>
                <a:latin typeface="ITC Avant Garde Std Bk" pitchFamily="50"/>
                <a:ea typeface="Arial"/>
                <a:cs typeface="Arial"/>
              </a:rPr>
              <a:t>Youth-serving nonprofit partners that specialize in career awareness, exploration, and readiness assist in creating and facilitating PACE opportunities </a:t>
            </a:r>
            <a:r>
              <a:rPr lang="en-US" sz="1200" b="0" i="1" u="none" strike="noStrike" kern="0" cap="none" spc="0" baseline="0" dirty="0">
                <a:solidFill>
                  <a:srgbClr val="122159"/>
                </a:solidFill>
                <a:uFillTx/>
                <a:latin typeface="ITC Avant Garde Std Bk" pitchFamily="50"/>
                <a:ea typeface="Arial"/>
                <a:cs typeface="Arial"/>
              </a:rPr>
              <a:t>alongside educators and employers</a:t>
            </a:r>
            <a:r>
              <a:rPr lang="en-US" sz="1200" b="0" i="0" u="none" strike="noStrike" kern="0" cap="none" spc="0" baseline="0" dirty="0">
                <a:solidFill>
                  <a:srgbClr val="122159"/>
                </a:solidFill>
                <a:uFillTx/>
                <a:latin typeface="ITC Avant Garde Std Bk" pitchFamily="50"/>
                <a:ea typeface="Arial"/>
                <a:cs typeface="Arial"/>
              </a:rPr>
              <a:t>. Main focus: in-school curriculum and advising.</a:t>
            </a:r>
          </a:p>
          <a:p>
            <a:pPr marL="787399"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0" cap="none" spc="0" baseline="0" dirty="0">
              <a:solidFill>
                <a:srgbClr val="122159"/>
              </a:solidFill>
              <a:uFillTx/>
              <a:latin typeface="ITC Avant Garde Std Bk" pitchFamily="50"/>
              <a:ea typeface="Arial"/>
              <a:cs typeface="Arial"/>
            </a:endParaRPr>
          </a:p>
          <a:p>
            <a:pPr marL="330199"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INDUSTRY &amp; POSTSECONDARY PARTNERS</a:t>
            </a:r>
          </a:p>
          <a:p>
            <a:pPr marL="787399"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Importance of employer engagement: </a:t>
            </a:r>
            <a:r>
              <a:rPr kumimoji="0" lang="en-US" sz="1200" b="0" i="0" u="none" strike="noStrike" kern="1200" cap="none" spc="0" normalizeH="0" baseline="0" noProof="0" dirty="0">
                <a:ln>
                  <a:noFill/>
                </a:ln>
                <a:solidFill>
                  <a:srgbClr val="FFFFFF"/>
                </a:solidFill>
                <a:effectLst/>
                <a:uLnTx/>
                <a:uFillTx/>
                <a:latin typeface="ITC Avant Garde Std Bk" pitchFamily="50"/>
                <a:ea typeface="+mn-ea"/>
                <a:cs typeface="Arial"/>
              </a:rPr>
              <a:t>Early investments in the future local workforce (K-12 students) to address employer pipeline challenges.</a:t>
            </a:r>
          </a:p>
          <a:p>
            <a:pPr marL="787399"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ITC Avant Garde Std Bk" pitchFamily="50"/>
                <a:ea typeface="+mn-ea"/>
                <a:cs typeface="Arial"/>
              </a:rPr>
              <a:t>Think differently: </a:t>
            </a:r>
            <a:r>
              <a:rPr kumimoji="0" lang="en-US" sz="1200" b="0" i="0" u="none" strike="noStrike" kern="1200" cap="none" spc="-35" normalizeH="0" baseline="0" noProof="0" dirty="0">
                <a:ln>
                  <a:noFill/>
                </a:ln>
                <a:solidFill>
                  <a:srgbClr val="FDFDFD"/>
                </a:solidFill>
                <a:effectLst/>
                <a:uLnTx/>
                <a:uFillTx/>
                <a:latin typeface="ITC Avant Garde Std Bk" pitchFamily="50"/>
                <a:ea typeface="+mn-ea"/>
                <a:cs typeface="Arial"/>
              </a:rPr>
              <a:t>Think about solutions at a systems-level  that support regional economic development.</a:t>
            </a:r>
          </a:p>
          <a:p>
            <a:pPr marL="778703" marR="0" lvl="2"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0" normalizeH="0" baseline="0" noProof="0" dirty="0">
                <a:ln>
                  <a:noFill/>
                </a:ln>
                <a:solidFill>
                  <a:srgbClr val="FFFFFF"/>
                </a:solidFill>
                <a:effectLst/>
                <a:uLnTx/>
                <a:uFillTx/>
                <a:latin typeface="ITC Avant Garde Std Bk" pitchFamily="50"/>
                <a:ea typeface="+mn-ea"/>
                <a:cs typeface="Arial"/>
              </a:rPr>
              <a:t>Work differently: </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Help align the career-readiness curriculum to local industries’ needs</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Volunteer in classrooms to talk about careers</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Host work-based learning opportunities for students</a:t>
            </a:r>
          </a:p>
          <a:p>
            <a:pPr marL="778703" marR="0" lvl="2"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1" i="0" u="none" strike="noStrike" kern="1200" cap="none" spc="-29" normalizeH="0" baseline="0" noProof="0" dirty="0">
                <a:ln>
                  <a:noFill/>
                </a:ln>
                <a:solidFill>
                  <a:srgbClr val="FDFDFD"/>
                </a:solidFill>
                <a:effectLst/>
                <a:uLnTx/>
                <a:uFillTx/>
                <a:latin typeface="ITC Avant Garde Std Bk" pitchFamily="50"/>
                <a:ea typeface="+mn-ea"/>
                <a:cs typeface="Arial"/>
              </a:rPr>
              <a:t>WBL Strategy: </a:t>
            </a: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focused on:</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Broadening WBL: properly leveraging employer network; high-quality WBL into classroom</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Building cohesive pathways: common objectives (high-wage, high-demand, high-growth industries)</a:t>
            </a:r>
          </a:p>
          <a:p>
            <a:pPr marL="1235903" marR="0" lvl="3"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Driving competency attainment: focus on intersectional in-demand competencies; positioning students (using higher </a:t>
            </a:r>
            <a:r>
              <a:rPr kumimoji="0" lang="en-US" sz="1200" b="0" i="0" u="none" strike="noStrike" kern="1200" cap="none" spc="-29" normalizeH="0" baseline="0" noProof="0" dirty="0" err="1">
                <a:ln>
                  <a:noFill/>
                </a:ln>
                <a:solidFill>
                  <a:srgbClr val="FDFDFD"/>
                </a:solidFill>
                <a:effectLst/>
                <a:uLnTx/>
                <a:uFillTx/>
                <a:latin typeface="ITC Avant Garde Std Bk" pitchFamily="50"/>
                <a:ea typeface="+mn-ea"/>
                <a:cs typeface="Arial"/>
              </a:rPr>
              <a:t>ed</a:t>
            </a:r>
            <a:r>
              <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rPr>
              <a:t>) for credentials &amp; certificates before end of HS</a:t>
            </a:r>
          </a:p>
          <a:p>
            <a:pPr marL="778703" marR="0" lvl="2"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endPar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endParaRPr>
          </a:p>
          <a:p>
            <a:pPr marL="778703" marR="0" lvl="2" indent="-171450" algn="l" defTabSz="457200" rtl="0" eaLnBrk="1" fontAlgn="auto" latinLnBrk="0" hangingPunct="1">
              <a:lnSpc>
                <a:spcPts val="1945"/>
              </a:lnSpc>
              <a:spcBef>
                <a:spcPts val="0"/>
              </a:spcBef>
              <a:spcAft>
                <a:spcPts val="0"/>
              </a:spcAft>
              <a:buClrTx/>
              <a:buSzPct val="100000"/>
              <a:buFont typeface="Arial" panose="020B0604020202020204" pitchFamily="34" charset="0"/>
              <a:buChar char="•"/>
              <a:tabLst/>
              <a:defRPr sz="1800" b="0" i="0" u="none" strike="noStrike" kern="0" cap="none" spc="0" baseline="0">
                <a:solidFill>
                  <a:srgbClr val="000000"/>
                </a:solidFill>
                <a:uFillTx/>
              </a:defRPr>
            </a:pPr>
            <a:endParaRPr kumimoji="0" lang="en-US" sz="1200" b="0" i="0" u="none" strike="noStrike" kern="1200" cap="none" spc="-29" normalizeH="0" baseline="0" noProof="0" dirty="0">
              <a:ln>
                <a:noFill/>
              </a:ln>
              <a:solidFill>
                <a:srgbClr val="FDFDFD"/>
              </a:solidFill>
              <a:effectLst/>
              <a:uLnTx/>
              <a:uFillTx/>
              <a:latin typeface="ITC Avant Garde Std Bk" pitchFamily="50"/>
              <a:ea typeface="+mn-ea"/>
              <a:cs typeface="Arial"/>
            </a:endParaRPr>
          </a:p>
          <a:p>
            <a:pPr marL="158750" lvl="0" indent="0">
              <a:buNone/>
            </a:pPr>
            <a:r>
              <a:rPr lang="en-US" b="1" u="sng" dirty="0"/>
              <a:t>GCCC Support for PACE</a:t>
            </a:r>
          </a:p>
          <a:p>
            <a:pPr marL="457200" lvl="0" indent="-298450"/>
            <a:r>
              <a:rPr lang="en-US" b="1" dirty="0"/>
              <a:t>System Alignment</a:t>
            </a:r>
          </a:p>
          <a:p>
            <a:pPr marL="914400" lvl="2" indent="-298450">
              <a:buFont typeface="Arial" panose="020B0604020202020204" pitchFamily="34" charset="0"/>
              <a:buChar char="•"/>
            </a:pPr>
            <a:r>
              <a:rPr lang="en-US" b="0" dirty="0"/>
              <a:t>Coordinate and align with partners across sectors</a:t>
            </a:r>
          </a:p>
          <a:p>
            <a:pPr marL="914400" lvl="2" indent="-298450">
              <a:buFont typeface="Arial" panose="020B0604020202020204" pitchFamily="34" charset="0"/>
              <a:buChar char="•"/>
            </a:pPr>
            <a:r>
              <a:rPr lang="en-US" b="0" dirty="0"/>
              <a:t>Manage in-school curriculum and WBL, centering students and employers</a:t>
            </a:r>
          </a:p>
          <a:p>
            <a:pPr marL="457200" lvl="0" indent="-298450"/>
            <a:r>
              <a:rPr lang="en-US" b="1" dirty="0"/>
              <a:t>Continuous Improvement: </a:t>
            </a:r>
          </a:p>
          <a:p>
            <a:pPr marL="787400" lvl="1" indent="-171450">
              <a:buFont typeface="Arial" panose="020B0604020202020204" pitchFamily="34" charset="0"/>
              <a:buChar char="•"/>
            </a:pPr>
            <a:r>
              <a:rPr lang="en-US" b="0" dirty="0"/>
              <a:t>Collect, analyze, and communicate system-wide data for continuous improvement </a:t>
            </a:r>
          </a:p>
          <a:p>
            <a:pPr marL="787400" lvl="1" indent="-171450">
              <a:buFont typeface="Arial" panose="020B0604020202020204" pitchFamily="34" charset="0"/>
              <a:buChar char="•"/>
            </a:pPr>
            <a:r>
              <a:rPr lang="en-US" b="0" dirty="0"/>
              <a:t>Streamline policies/procedures/curriculum to best suit the needs of those we’re serving</a:t>
            </a:r>
          </a:p>
          <a:p>
            <a:pPr marL="457200" lvl="0" indent="-298450"/>
            <a:r>
              <a:rPr lang="en-US" b="1" dirty="0"/>
              <a:t>Financial Support</a:t>
            </a:r>
          </a:p>
          <a:p>
            <a:pPr marL="914400" lvl="2" indent="-298450">
              <a:buFont typeface="Arial" panose="020B0604020202020204" pitchFamily="34" charset="0"/>
              <a:buChar char="•"/>
            </a:pPr>
            <a:r>
              <a:rPr lang="en-US" b="0" dirty="0"/>
              <a:t>Currently PACE comes at no cost to school districts</a:t>
            </a:r>
          </a:p>
          <a:p>
            <a:pPr marL="914400" lvl="2" indent="-298450">
              <a:buFont typeface="Arial" panose="020B0604020202020204" pitchFamily="34" charset="0"/>
              <a:buChar char="•"/>
            </a:pPr>
            <a:r>
              <a:rPr lang="en-US" b="0" dirty="0"/>
              <a:t>While our partners continue to fundraise for themselves, we currently manage 2 ARPA awards to help this work move forward and </a:t>
            </a:r>
            <a:r>
              <a:rPr lang="en-US" b="0" i="1" dirty="0"/>
              <a:t>supplement</a:t>
            </a:r>
            <a:r>
              <a:rPr lang="en-US" b="0" i="0" dirty="0"/>
              <a:t> our partners’ fundraising efforts (though the bulk of our fundraising is for operations). </a:t>
            </a:r>
            <a:endParaRPr lang="en-US" dirty="0"/>
          </a:p>
          <a:p>
            <a:pPr marL="615949" lvl="2" indent="0">
              <a:buFontTx/>
              <a:buNone/>
            </a:pPr>
            <a:endParaRPr lang="en-US" dirty="0"/>
          </a:p>
          <a:p>
            <a:pPr marL="787399" lvl="2" indent="-171450">
              <a:buFontTx/>
              <a:buChar char="-"/>
            </a:pPr>
            <a:endParaRPr lang="en-US" dirty="0"/>
          </a:p>
        </p:txBody>
      </p:sp>
    </p:spTree>
    <p:extLst>
      <p:ext uri="{BB962C8B-B14F-4D97-AF65-F5344CB8AC3E}">
        <p14:creationId xmlns:p14="http://schemas.microsoft.com/office/powerpoint/2010/main" val="124001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HOW County can help:</a:t>
            </a:r>
          </a:p>
          <a:p>
            <a:r>
              <a:rPr lang="en-US"/>
              <a:t>Add more host sites within county</a:t>
            </a:r>
          </a:p>
          <a:p>
            <a:r>
              <a:rPr lang="en-US"/>
              <a:t>Help GCCC connect to those doing the work/employers – become an ambassador for GCCC (shape the messaging)</a:t>
            </a:r>
          </a:p>
          <a:p>
            <a:r>
              <a:rPr lang="en-US"/>
              <a:t>Offer feedback re: whether we’re directionally correct (active rep on LC)</a:t>
            </a:r>
          </a:p>
          <a:p>
            <a:r>
              <a:rPr lang="en-US"/>
              <a:t>Future funding</a:t>
            </a:r>
          </a:p>
        </p:txBody>
      </p:sp>
    </p:spTree>
    <p:extLst>
      <p:ext uri="{BB962C8B-B14F-4D97-AF65-F5344CB8AC3E}">
        <p14:creationId xmlns:p14="http://schemas.microsoft.com/office/powerpoint/2010/main" val="165734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080e3f3c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080e3f3c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4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7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3B39141A-0130-47C5-ADBD-FE47D44F1F1E}"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679519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pic>
        <p:nvPicPr>
          <p:cNvPr id="2" name="Google Shape;134;p24">
            <a:extLst>
              <a:ext uri="{FF2B5EF4-FFF2-40B4-BE49-F238E27FC236}">
                <a16:creationId xmlns:a16="http://schemas.microsoft.com/office/drawing/2014/main" id="{2E46DF53-104D-25E5-1FF2-949246D05FA4}"/>
              </a:ext>
            </a:extLst>
          </p:cNvPr>
          <p:cNvPicPr>
            <a:picLocks noChangeAspect="1"/>
          </p:cNvPicPr>
          <p:nvPr/>
        </p:nvPicPr>
        <p:blipFill>
          <a:blip r:embed="rId2">
            <a:alphaModFix/>
          </a:blip>
          <a:stretch>
            <a:fillRect/>
          </a:stretch>
        </p:blipFill>
        <p:spPr>
          <a:xfrm>
            <a:off x="2995329" y="1733653"/>
            <a:ext cx="6201339" cy="3390704"/>
          </a:xfrm>
          <a:prstGeom prst="rect">
            <a:avLst/>
          </a:prstGeom>
          <a:noFill/>
          <a:ln cap="flat">
            <a:noFill/>
          </a:ln>
        </p:spPr>
      </p:pic>
    </p:spTree>
    <p:extLst>
      <p:ext uri="{BB962C8B-B14F-4D97-AF65-F5344CB8AC3E}">
        <p14:creationId xmlns:p14="http://schemas.microsoft.com/office/powerpoint/2010/main" val="37689446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pic>
        <p:nvPicPr>
          <p:cNvPr id="2" name="Google Shape;139;p25">
            <a:extLst>
              <a:ext uri="{FF2B5EF4-FFF2-40B4-BE49-F238E27FC236}">
                <a16:creationId xmlns:a16="http://schemas.microsoft.com/office/drawing/2014/main" id="{2FD72BA9-6B4F-AA60-843A-79EA6757AC55}"/>
              </a:ext>
            </a:extLst>
          </p:cNvPr>
          <p:cNvPicPr>
            <a:picLocks noChangeAspect="1"/>
          </p:cNvPicPr>
          <p:nvPr/>
        </p:nvPicPr>
        <p:blipFill>
          <a:blip r:embed="rId2">
            <a:alphaModFix/>
          </a:blip>
          <a:stretch>
            <a:fillRect/>
          </a:stretch>
        </p:blipFill>
        <p:spPr>
          <a:xfrm>
            <a:off x="2578365" y="1490277"/>
            <a:ext cx="7035271" cy="3877433"/>
          </a:xfrm>
          <a:prstGeom prst="rect">
            <a:avLst/>
          </a:prstGeom>
          <a:noFill/>
          <a:ln cap="flat">
            <a:noFill/>
          </a:ln>
        </p:spPr>
      </p:pic>
    </p:spTree>
    <p:extLst>
      <p:ext uri="{BB962C8B-B14F-4D97-AF65-F5344CB8AC3E}">
        <p14:creationId xmlns:p14="http://schemas.microsoft.com/office/powerpoint/2010/main" val="1567456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pic>
        <p:nvPicPr>
          <p:cNvPr id="2" name="Google Shape;144;p26">
            <a:extLst>
              <a:ext uri="{FF2B5EF4-FFF2-40B4-BE49-F238E27FC236}">
                <a16:creationId xmlns:a16="http://schemas.microsoft.com/office/drawing/2014/main" id="{F879B6C5-EC15-5A73-B426-6092D759CB6E}"/>
              </a:ext>
            </a:extLst>
          </p:cNvPr>
          <p:cNvPicPr>
            <a:picLocks noChangeAspect="1"/>
          </p:cNvPicPr>
          <p:nvPr/>
        </p:nvPicPr>
        <p:blipFill>
          <a:blip r:embed="rId2">
            <a:alphaModFix/>
          </a:blip>
          <a:stretch>
            <a:fillRect/>
          </a:stretch>
        </p:blipFill>
        <p:spPr>
          <a:xfrm>
            <a:off x="3151156" y="1369844"/>
            <a:ext cx="5889699" cy="4118299"/>
          </a:xfrm>
          <a:prstGeom prst="rect">
            <a:avLst/>
          </a:prstGeom>
          <a:noFill/>
          <a:ln cap="flat">
            <a:noFill/>
          </a:ln>
        </p:spPr>
      </p:pic>
    </p:spTree>
    <p:extLst>
      <p:ext uri="{BB962C8B-B14F-4D97-AF65-F5344CB8AC3E}">
        <p14:creationId xmlns:p14="http://schemas.microsoft.com/office/powerpoint/2010/main" val="2428176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512E-4CA6-48A0-F1FE-35B05BFCF07D}"/>
              </a:ext>
            </a:extLst>
          </p:cNvPr>
          <p:cNvSpPr txBox="1">
            <a:spLocks noGrp="1"/>
          </p:cNvSpPr>
          <p:nvPr>
            <p:ph type="title"/>
          </p:nvPr>
        </p:nvSpPr>
        <p:spPr>
          <a:xfrm>
            <a:off x="840321" y="457200"/>
            <a:ext cx="3932760" cy="1600200"/>
          </a:xfrm>
        </p:spPr>
        <p:txBody>
          <a:bodyPr anchor="b"/>
          <a:lstStyle>
            <a:lvl1pPr>
              <a:defRPr sz="4267"/>
            </a:lvl1pPr>
          </a:lstStyle>
          <a:p>
            <a:pPr lvl="0"/>
            <a:r>
              <a:rPr lang="en-US"/>
              <a:t>Click to edit Master title style</a:t>
            </a:r>
          </a:p>
        </p:txBody>
      </p:sp>
      <p:sp>
        <p:nvSpPr>
          <p:cNvPr id="3" name="Content Placeholder 2">
            <a:extLst>
              <a:ext uri="{FF2B5EF4-FFF2-40B4-BE49-F238E27FC236}">
                <a16:creationId xmlns:a16="http://schemas.microsoft.com/office/drawing/2014/main" id="{5C1A5355-1910-9362-6E2D-39C43E19683B}"/>
              </a:ext>
            </a:extLst>
          </p:cNvPr>
          <p:cNvSpPr txBox="1">
            <a:spLocks noGrp="1"/>
          </p:cNvSpPr>
          <p:nvPr>
            <p:ph idx="1"/>
          </p:nvPr>
        </p:nvSpPr>
        <p:spPr>
          <a:xfrm>
            <a:off x="5183722" y="988478"/>
            <a:ext cx="6172199" cy="4872569"/>
          </a:xfrm>
        </p:spPr>
        <p:txBody>
          <a:bodyPr/>
          <a:lstStyle>
            <a:lvl1pPr>
              <a:defRPr sz="4267"/>
            </a:lvl1pPr>
            <a:lvl2pPr>
              <a:defRPr sz="3733"/>
            </a:lvl2pPr>
            <a:lvl3pPr>
              <a:defRPr sz="3200"/>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215BB-FE8F-69B5-659C-02E2150C4BEE}"/>
              </a:ext>
            </a:extLst>
          </p:cNvPr>
          <p:cNvSpPr txBox="1">
            <a:spLocks noGrp="1"/>
          </p:cNvSpPr>
          <p:nvPr>
            <p:ph type="body" idx="2"/>
          </p:nvPr>
        </p:nvSpPr>
        <p:spPr>
          <a:xfrm>
            <a:off x="840321" y="2057401"/>
            <a:ext cx="3932760" cy="3812121"/>
          </a:xfrm>
        </p:spPr>
        <p:txBody>
          <a:bodyPr/>
          <a:lstStyle>
            <a:lvl1pPr marL="0" indent="0">
              <a:buNone/>
              <a:defRPr sz="2133">
                <a:solidFill>
                  <a:srgbClr val="E8A63A"/>
                </a:solidFill>
                <a:latin typeface="Aileron" pitchFamily="50"/>
              </a:defRPr>
            </a:lvl1pPr>
          </a:lstStyle>
          <a:p>
            <a:pPr lvl="0"/>
            <a:r>
              <a:rPr lang="en-US"/>
              <a:t>Click to edit Master text styles</a:t>
            </a:r>
          </a:p>
        </p:txBody>
      </p:sp>
      <p:sp>
        <p:nvSpPr>
          <p:cNvPr id="5" name="Slide Number Placeholder 6">
            <a:extLst>
              <a:ext uri="{FF2B5EF4-FFF2-40B4-BE49-F238E27FC236}">
                <a16:creationId xmlns:a16="http://schemas.microsoft.com/office/drawing/2014/main" id="{948CD23A-9438-6A1C-ACCB-BC6434EBB791}"/>
              </a:ext>
            </a:extLst>
          </p:cNvPr>
          <p:cNvSpPr txBox="1">
            <a:spLocks noGrp="1"/>
          </p:cNvSpPr>
          <p:nvPr>
            <p:ph type="sldNum" sz="quarter" idx="8"/>
          </p:nvPr>
        </p:nvSpPr>
        <p:spPr/>
        <p:txBody>
          <a:bodyPr/>
          <a:lstStyle>
            <a:lvl1pPr>
              <a:defRPr/>
            </a:lvl1pPr>
          </a:lstStyle>
          <a:p>
            <a:pPr>
              <a:buClr>
                <a:srgbClr val="000000"/>
              </a:buClr>
            </a:pPr>
            <a:fld id="{06CAFCF5-616A-4E8C-8B4B-0D40F3081ABB}" type="slidenum">
              <a:rPr lang="en-US" smtClean="0">
                <a:sym typeface="Arial"/>
              </a:rPr>
              <a:pPr>
                <a:buClr>
                  <a:srgbClr val="000000"/>
                </a:buClr>
              </a:pPr>
              <a:t>‹#›</a:t>
            </a:fld>
            <a:endParaRPr lang="en-US">
              <a:sym typeface="Arial"/>
            </a:endParaRPr>
          </a:p>
        </p:txBody>
      </p:sp>
      <p:pic>
        <p:nvPicPr>
          <p:cNvPr id="6" name="Google Shape;85;p17">
            <a:extLst>
              <a:ext uri="{FF2B5EF4-FFF2-40B4-BE49-F238E27FC236}">
                <a16:creationId xmlns:a16="http://schemas.microsoft.com/office/drawing/2014/main" id="{F89B5E66-652F-CED0-DD3C-6A941C9490D4}"/>
              </a:ext>
            </a:extLst>
          </p:cNvPr>
          <p:cNvPicPr>
            <a:picLocks noChangeAspect="1"/>
          </p:cNvPicPr>
          <p:nvPr/>
        </p:nvPicPr>
        <p:blipFill>
          <a:blip r:embed="rId2">
            <a:alphaModFix/>
          </a:blip>
          <a:stretch>
            <a:fillRect/>
          </a:stretch>
        </p:blipFill>
        <p:spPr>
          <a:xfrm>
            <a:off x="558662" y="5942248"/>
            <a:ext cx="1484973" cy="811937"/>
          </a:xfrm>
          <a:prstGeom prst="rect">
            <a:avLst/>
          </a:prstGeom>
          <a:noFill/>
          <a:ln cap="flat">
            <a:noFill/>
          </a:ln>
        </p:spPr>
      </p:pic>
    </p:spTree>
    <p:extLst>
      <p:ext uri="{BB962C8B-B14F-4D97-AF65-F5344CB8AC3E}">
        <p14:creationId xmlns:p14="http://schemas.microsoft.com/office/powerpoint/2010/main" val="416042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146D-9542-250E-F2D0-0E69160679E2}"/>
              </a:ext>
            </a:extLst>
          </p:cNvPr>
          <p:cNvSpPr txBox="1">
            <a:spLocks noGrp="1"/>
          </p:cNvSpPr>
          <p:nvPr>
            <p:ph type="title"/>
          </p:nvPr>
        </p:nvSpPr>
        <p:spPr>
          <a:xfrm>
            <a:off x="840321" y="457200"/>
            <a:ext cx="3932760" cy="1600200"/>
          </a:xfrm>
        </p:spPr>
        <p:txBody>
          <a:bodyPr anchor="b"/>
          <a:lstStyle>
            <a:lvl1pPr>
              <a:defRPr sz="4267"/>
            </a:lvl1pPr>
          </a:lstStyle>
          <a:p>
            <a:pPr lvl="0"/>
            <a:r>
              <a:rPr lang="en-US"/>
              <a:t>Click to edit Master title style</a:t>
            </a:r>
          </a:p>
        </p:txBody>
      </p:sp>
      <p:sp>
        <p:nvSpPr>
          <p:cNvPr id="3" name="Picture Placeholder 2">
            <a:extLst>
              <a:ext uri="{FF2B5EF4-FFF2-40B4-BE49-F238E27FC236}">
                <a16:creationId xmlns:a16="http://schemas.microsoft.com/office/drawing/2014/main" id="{AE5418E1-42C7-BF39-4A62-A94E2DA84F5C}"/>
              </a:ext>
            </a:extLst>
          </p:cNvPr>
          <p:cNvSpPr txBox="1">
            <a:spLocks noGrp="1"/>
          </p:cNvSpPr>
          <p:nvPr>
            <p:ph type="pic" idx="1"/>
          </p:nvPr>
        </p:nvSpPr>
        <p:spPr>
          <a:xfrm>
            <a:off x="4940406" y="1"/>
            <a:ext cx="7251593" cy="6857999"/>
          </a:xfrm>
        </p:spPr>
        <p:txBody>
          <a:bodyPr/>
          <a:lstStyle>
            <a:lvl1pPr marL="0" indent="0">
              <a:buNone/>
              <a:defRPr sz="4267"/>
            </a:lvl1pPr>
          </a:lstStyle>
          <a:p>
            <a:pPr lvl="0"/>
            <a:r>
              <a:rPr lang="en-US"/>
              <a:t>Click icon to add picture</a:t>
            </a:r>
          </a:p>
        </p:txBody>
      </p:sp>
      <p:sp>
        <p:nvSpPr>
          <p:cNvPr id="4" name="Text Placeholder 3">
            <a:extLst>
              <a:ext uri="{FF2B5EF4-FFF2-40B4-BE49-F238E27FC236}">
                <a16:creationId xmlns:a16="http://schemas.microsoft.com/office/drawing/2014/main" id="{29B9553C-6AA3-9726-CB5E-EFA264C5296C}"/>
              </a:ext>
            </a:extLst>
          </p:cNvPr>
          <p:cNvSpPr txBox="1">
            <a:spLocks noGrp="1"/>
          </p:cNvSpPr>
          <p:nvPr>
            <p:ph type="body" idx="2"/>
          </p:nvPr>
        </p:nvSpPr>
        <p:spPr>
          <a:xfrm>
            <a:off x="840321" y="2057401"/>
            <a:ext cx="3932760" cy="3812121"/>
          </a:xfrm>
        </p:spPr>
        <p:txBody>
          <a:bodyPr/>
          <a:lstStyle>
            <a:lvl1pPr marL="0" indent="0">
              <a:buNone/>
              <a:defRPr sz="2133">
                <a:latin typeface="Aileron" pitchFamily="50"/>
              </a:defRPr>
            </a:lvl1pPr>
          </a:lstStyle>
          <a:p>
            <a:pPr lvl="0"/>
            <a:r>
              <a:rPr lang="en-US"/>
              <a:t>Click to edit Master text styles</a:t>
            </a:r>
          </a:p>
        </p:txBody>
      </p:sp>
      <p:pic>
        <p:nvPicPr>
          <p:cNvPr id="5" name="Picture 7" descr="Icon&#10;&#10;Description automatically generated">
            <a:extLst>
              <a:ext uri="{FF2B5EF4-FFF2-40B4-BE49-F238E27FC236}">
                <a16:creationId xmlns:a16="http://schemas.microsoft.com/office/drawing/2014/main" id="{E7B92A89-2865-019D-07A6-A3D172F288E1}"/>
              </a:ext>
            </a:extLst>
          </p:cNvPr>
          <p:cNvPicPr>
            <a:picLocks noChangeAspect="1"/>
          </p:cNvPicPr>
          <p:nvPr/>
        </p:nvPicPr>
        <p:blipFill>
          <a:blip r:embed="rId2"/>
          <a:stretch>
            <a:fillRect/>
          </a:stretch>
        </p:blipFill>
        <p:spPr>
          <a:xfrm>
            <a:off x="5046427" y="5160178"/>
            <a:ext cx="7124371" cy="2071749"/>
          </a:xfrm>
          <a:prstGeom prst="rect">
            <a:avLst/>
          </a:prstGeom>
          <a:noFill/>
          <a:ln cap="flat">
            <a:noFill/>
          </a:ln>
        </p:spPr>
      </p:pic>
      <p:pic>
        <p:nvPicPr>
          <p:cNvPr id="6" name="Google Shape;85;p17">
            <a:extLst>
              <a:ext uri="{FF2B5EF4-FFF2-40B4-BE49-F238E27FC236}">
                <a16:creationId xmlns:a16="http://schemas.microsoft.com/office/drawing/2014/main" id="{DEE8727B-AF16-FEAD-039A-257363DF4751}"/>
              </a:ext>
            </a:extLst>
          </p:cNvPr>
          <p:cNvPicPr>
            <a:picLocks noChangeAspect="1"/>
          </p:cNvPicPr>
          <p:nvPr/>
        </p:nvPicPr>
        <p:blipFill>
          <a:blip r:embed="rId3">
            <a:alphaModFix/>
          </a:blip>
          <a:stretch>
            <a:fillRect/>
          </a:stretch>
        </p:blipFill>
        <p:spPr>
          <a:xfrm>
            <a:off x="558662" y="5942248"/>
            <a:ext cx="1484973" cy="811937"/>
          </a:xfrm>
          <a:prstGeom prst="rect">
            <a:avLst/>
          </a:prstGeom>
          <a:noFill/>
          <a:ln cap="flat">
            <a:noFill/>
          </a:ln>
        </p:spPr>
      </p:pic>
    </p:spTree>
    <p:extLst>
      <p:ext uri="{BB962C8B-B14F-4D97-AF65-F5344CB8AC3E}">
        <p14:creationId xmlns:p14="http://schemas.microsoft.com/office/powerpoint/2010/main" val="3296883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2" name="Google Shape;15;p3">
            <a:extLst>
              <a:ext uri="{FF2B5EF4-FFF2-40B4-BE49-F238E27FC236}">
                <a16:creationId xmlns:a16="http://schemas.microsoft.com/office/drawing/2014/main" id="{6217B9AA-2546-D737-F3C2-E89C9FD1D387}"/>
              </a:ext>
            </a:extLst>
          </p:cNvPr>
          <p:cNvSpPr txBox="1">
            <a:spLocks noGrp="1"/>
          </p:cNvSpPr>
          <p:nvPr>
            <p:ph type="sldNum" sz="quarter" idx="8"/>
          </p:nvPr>
        </p:nvSpPr>
        <p:spPr>
          <a:xfrm>
            <a:off x="11296607" y="6217627"/>
            <a:ext cx="731605" cy="524804"/>
          </a:xfrm>
        </p:spPr>
        <p:txBody>
          <a:bodyPr lIns="91421" tIns="91421" rIns="91421" bIns="91421">
            <a:normAutofit/>
          </a:bodyPr>
          <a:lstStyle>
            <a:lvl1pPr>
              <a:defRPr/>
            </a:lvl1pPr>
          </a:lstStyle>
          <a:p>
            <a:pPr>
              <a:buClr>
                <a:srgbClr val="000000"/>
              </a:buClr>
            </a:pPr>
            <a:fld id="{FDBB9A0E-BE2D-4CB0-B928-C2C60BFE51C8}" type="slidenum">
              <a:rPr lang="en-US" smtClean="0">
                <a:sym typeface="Arial"/>
              </a:rPr>
              <a:pPr>
                <a:buClr>
                  <a:srgbClr val="000000"/>
                </a:buClr>
              </a:pPr>
              <a:t>‹#›</a:t>
            </a:fld>
            <a:endParaRPr lang="en-US">
              <a:sym typeface="Arial"/>
            </a:endParaRPr>
          </a:p>
        </p:txBody>
      </p:sp>
      <p:pic>
        <p:nvPicPr>
          <p:cNvPr id="3" name="Google Shape;55;p13">
            <a:extLst>
              <a:ext uri="{FF2B5EF4-FFF2-40B4-BE49-F238E27FC236}">
                <a16:creationId xmlns:a16="http://schemas.microsoft.com/office/drawing/2014/main" id="{94E176AA-DD47-2B05-1EB7-B2C58CCC3DFC}"/>
              </a:ext>
            </a:extLst>
          </p:cNvPr>
          <p:cNvPicPr>
            <a:picLocks noChangeAspect="1"/>
          </p:cNvPicPr>
          <p:nvPr/>
        </p:nvPicPr>
        <p:blipFill>
          <a:blip r:embed="rId2">
            <a:alphaModFix/>
          </a:blip>
          <a:stretch>
            <a:fillRect/>
          </a:stretch>
        </p:blipFill>
        <p:spPr>
          <a:xfrm>
            <a:off x="656868" y="593372"/>
            <a:ext cx="4250069" cy="2971800"/>
          </a:xfrm>
          <a:prstGeom prst="rect">
            <a:avLst/>
          </a:prstGeom>
          <a:noFill/>
          <a:ln cap="flat">
            <a:noFill/>
          </a:ln>
        </p:spPr>
      </p:pic>
      <p:pic>
        <p:nvPicPr>
          <p:cNvPr id="4" name="Google Shape;56;p13">
            <a:extLst>
              <a:ext uri="{FF2B5EF4-FFF2-40B4-BE49-F238E27FC236}">
                <a16:creationId xmlns:a16="http://schemas.microsoft.com/office/drawing/2014/main" id="{E30BCDC9-CC09-A89F-07A8-9A82421D3021}"/>
              </a:ext>
            </a:extLst>
          </p:cNvPr>
          <p:cNvPicPr>
            <a:picLocks noChangeAspect="1"/>
          </p:cNvPicPr>
          <p:nvPr/>
        </p:nvPicPr>
        <p:blipFill>
          <a:blip r:embed="rId3">
            <a:alphaModFix/>
          </a:blip>
          <a:stretch>
            <a:fillRect/>
          </a:stretch>
        </p:blipFill>
        <p:spPr>
          <a:xfrm>
            <a:off x="5758928" y="-21969"/>
            <a:ext cx="6458553" cy="6857999"/>
          </a:xfrm>
          <a:prstGeom prst="rect">
            <a:avLst/>
          </a:prstGeom>
          <a:noFill/>
          <a:ln cap="flat">
            <a:noFill/>
          </a:ln>
        </p:spPr>
      </p:pic>
      <p:cxnSp>
        <p:nvCxnSpPr>
          <p:cNvPr id="5" name="Straight Connector 5">
            <a:extLst>
              <a:ext uri="{FF2B5EF4-FFF2-40B4-BE49-F238E27FC236}">
                <a16:creationId xmlns:a16="http://schemas.microsoft.com/office/drawing/2014/main" id="{2B661A6C-CACD-B897-5810-BCD89ECEA3F0}"/>
              </a:ext>
            </a:extLst>
          </p:cNvPr>
          <p:cNvCxnSpPr/>
          <p:nvPr/>
        </p:nvCxnSpPr>
        <p:spPr>
          <a:xfrm>
            <a:off x="681679" y="4548152"/>
            <a:ext cx="2885224" cy="0"/>
          </a:xfrm>
          <a:prstGeom prst="straightConnector1">
            <a:avLst/>
          </a:prstGeom>
          <a:noFill/>
          <a:ln w="25402" cap="flat">
            <a:solidFill>
              <a:srgbClr val="E8A63A"/>
            </a:solidFill>
            <a:prstDash val="solid"/>
            <a:miter/>
          </a:ln>
        </p:spPr>
      </p:cxnSp>
      <p:sp>
        <p:nvSpPr>
          <p:cNvPr id="6" name="TextBox 6">
            <a:extLst>
              <a:ext uri="{FF2B5EF4-FFF2-40B4-BE49-F238E27FC236}">
                <a16:creationId xmlns:a16="http://schemas.microsoft.com/office/drawing/2014/main" id="{98C253DE-EE0E-670F-4CF9-28FBF270CEEB}"/>
              </a:ext>
            </a:extLst>
          </p:cNvPr>
          <p:cNvSpPr txBox="1"/>
          <p:nvPr/>
        </p:nvSpPr>
        <p:spPr>
          <a:xfrm>
            <a:off x="565061" y="4783238"/>
            <a:ext cx="2591415" cy="1559722"/>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E8A63A"/>
                </a:solidFill>
                <a:effectLst/>
                <a:uLnTx/>
                <a:uFillTx/>
                <a:latin typeface="ITC Avant Garde Std Md" pitchFamily="50"/>
                <a:ea typeface="Arial"/>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info@greaterclecc.org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E8A63A"/>
                </a:solidFill>
                <a:effectLst/>
                <a:uLnTx/>
                <a:uFillTx/>
                <a:latin typeface="ITC Avant Garde Std Md" pitchFamily="50"/>
                <a:ea typeface="Arial"/>
                <a:cs typeface="Arial"/>
                <a:sym typeface="Arial"/>
              </a:rPr>
              <a:t>WEBSITE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greaterclecc.org</a:t>
            </a:r>
          </a:p>
        </p:txBody>
      </p:sp>
    </p:spTree>
    <p:extLst>
      <p:ext uri="{BB962C8B-B14F-4D97-AF65-F5344CB8AC3E}">
        <p14:creationId xmlns:p14="http://schemas.microsoft.com/office/powerpoint/2010/main" val="2983320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Google Shape;61;p14">
            <a:extLst>
              <a:ext uri="{FF2B5EF4-FFF2-40B4-BE49-F238E27FC236}">
                <a16:creationId xmlns:a16="http://schemas.microsoft.com/office/drawing/2014/main" id="{43A0ADB6-3E3C-1B1A-8675-0DE58EC034D9}"/>
              </a:ext>
            </a:extLst>
          </p:cNvPr>
          <p:cNvSpPr/>
          <p:nvPr/>
        </p:nvSpPr>
        <p:spPr>
          <a:xfrm>
            <a:off x="-171" y="1"/>
            <a:ext cx="12192000" cy="6857999"/>
          </a:xfrm>
          <a:prstGeom prst="rect">
            <a:avLst/>
          </a:prstGeom>
          <a:solidFill>
            <a:srgbClr val="122F59"/>
          </a:solidFill>
          <a:ln w="9528" cap="flat">
            <a:solidFill>
              <a:srgbClr val="44546A"/>
            </a:solidFill>
            <a:prstDash val="solid"/>
            <a:roun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itle 1">
            <a:extLst>
              <a:ext uri="{FF2B5EF4-FFF2-40B4-BE49-F238E27FC236}">
                <a16:creationId xmlns:a16="http://schemas.microsoft.com/office/drawing/2014/main" id="{36F339A6-D01C-6CFE-297E-FB4B0C682BEB}"/>
              </a:ext>
            </a:extLst>
          </p:cNvPr>
          <p:cNvSpPr txBox="1">
            <a:spLocks noGrp="1"/>
          </p:cNvSpPr>
          <p:nvPr>
            <p:ph type="title"/>
          </p:nvPr>
        </p:nvSpPr>
        <p:spPr/>
        <p:txBody>
          <a:bodyPr/>
          <a:lstStyle>
            <a:lvl1pPr>
              <a:defRPr>
                <a:solidFill>
                  <a:srgbClr val="E8A63A"/>
                </a:solidFill>
              </a:defRPr>
            </a:lvl1pPr>
          </a:lstStyle>
          <a:p>
            <a:pPr lvl="0"/>
            <a:r>
              <a:rPr lang="en-US"/>
              <a:t>Click to edit Master title style</a:t>
            </a:r>
          </a:p>
        </p:txBody>
      </p:sp>
      <p:sp>
        <p:nvSpPr>
          <p:cNvPr id="4" name="Slide Number Placeholder 2">
            <a:extLst>
              <a:ext uri="{FF2B5EF4-FFF2-40B4-BE49-F238E27FC236}">
                <a16:creationId xmlns:a16="http://schemas.microsoft.com/office/drawing/2014/main" id="{95214780-BD9C-9A5C-3B3B-D55EB02C5499}"/>
              </a:ext>
            </a:extLst>
          </p:cNvPr>
          <p:cNvSpPr txBox="1">
            <a:spLocks noGrp="1"/>
          </p:cNvSpPr>
          <p:nvPr>
            <p:ph type="sldNum" sz="quarter" idx="8"/>
          </p:nvPr>
        </p:nvSpPr>
        <p:spPr/>
        <p:txBody>
          <a:bodyPr/>
          <a:lstStyle>
            <a:lvl1pPr>
              <a:defRPr/>
            </a:lvl1pPr>
          </a:lstStyle>
          <a:p>
            <a:pPr>
              <a:buClr>
                <a:srgbClr val="000000"/>
              </a:buClr>
            </a:pPr>
            <a:fld id="{2FB9C4B2-1D03-4BB8-95E5-4E984C2C4336}"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1623453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pic>
        <p:nvPicPr>
          <p:cNvPr id="2" name="Google Shape;129;p23">
            <a:extLst>
              <a:ext uri="{FF2B5EF4-FFF2-40B4-BE49-F238E27FC236}">
                <a16:creationId xmlns:a16="http://schemas.microsoft.com/office/drawing/2014/main" id="{324585B3-9399-65AD-1BC0-45C5CE36495B}"/>
              </a:ext>
            </a:extLst>
          </p:cNvPr>
          <p:cNvPicPr>
            <a:picLocks noChangeAspect="1"/>
          </p:cNvPicPr>
          <p:nvPr/>
        </p:nvPicPr>
        <p:blipFill>
          <a:blip r:embed="rId2">
            <a:alphaModFix/>
          </a:blip>
          <a:stretch>
            <a:fillRect/>
          </a:stretch>
        </p:blipFill>
        <p:spPr>
          <a:xfrm>
            <a:off x="-638506" y="5763634"/>
            <a:ext cx="12724497" cy="1081661"/>
          </a:xfrm>
          <a:prstGeom prst="rect">
            <a:avLst/>
          </a:prstGeom>
          <a:noFill/>
          <a:ln cap="flat">
            <a:noFill/>
          </a:ln>
        </p:spPr>
      </p:pic>
      <p:sp>
        <p:nvSpPr>
          <p:cNvPr id="3" name="Title 1">
            <a:extLst>
              <a:ext uri="{FF2B5EF4-FFF2-40B4-BE49-F238E27FC236}">
                <a16:creationId xmlns:a16="http://schemas.microsoft.com/office/drawing/2014/main" id="{07948FAB-8BD5-8459-9C8A-CDF6556968E3}"/>
              </a:ext>
            </a:extLst>
          </p:cNvPr>
          <p:cNvSpPr txBox="1">
            <a:spLocks noGrp="1"/>
          </p:cNvSpPr>
          <p:nvPr>
            <p:ph type="title"/>
          </p:nvPr>
        </p:nvSpPr>
        <p:spPr/>
        <p:txBody>
          <a:bodyPr/>
          <a:lstStyle>
            <a:lvl1pPr>
              <a:defRPr/>
            </a:lvl1pPr>
          </a:lstStyle>
          <a:p>
            <a:pPr lvl="0"/>
            <a:r>
              <a:rPr lang="en-US"/>
              <a:t>Click to edit Master title style</a:t>
            </a:r>
          </a:p>
        </p:txBody>
      </p:sp>
      <p:sp>
        <p:nvSpPr>
          <p:cNvPr id="4" name="Slide Number Placeholder 4">
            <a:extLst>
              <a:ext uri="{FF2B5EF4-FFF2-40B4-BE49-F238E27FC236}">
                <a16:creationId xmlns:a16="http://schemas.microsoft.com/office/drawing/2014/main" id="{F8947EEE-B02E-C68D-5BAC-C2B8D82E5C36}"/>
              </a:ext>
            </a:extLst>
          </p:cNvPr>
          <p:cNvSpPr txBox="1">
            <a:spLocks noGrp="1"/>
          </p:cNvSpPr>
          <p:nvPr>
            <p:ph type="sldNum" sz="quarter" idx="8"/>
          </p:nvPr>
        </p:nvSpPr>
        <p:spPr/>
        <p:txBody>
          <a:bodyPr/>
          <a:lstStyle>
            <a:lvl1pPr>
              <a:defRPr/>
            </a:lvl1pPr>
          </a:lstStyle>
          <a:p>
            <a:pPr>
              <a:buClr>
                <a:srgbClr val="000000"/>
              </a:buClr>
            </a:pPr>
            <a:fld id="{56384E60-2695-4DF6-B15C-8E662CABC8D5}" type="slidenum">
              <a:rPr lang="en-US" smtClean="0">
                <a:sym typeface="Arial"/>
              </a:rPr>
              <a:pPr>
                <a:buClr>
                  <a:srgbClr val="000000"/>
                </a:buClr>
              </a:pPr>
              <a:t>‹#›</a:t>
            </a:fld>
            <a:endParaRPr lang="en-US">
              <a:sym typeface="Arial"/>
            </a:endParaRPr>
          </a:p>
        </p:txBody>
      </p:sp>
      <p:sp>
        <p:nvSpPr>
          <p:cNvPr id="5" name="Text Placeholder 2">
            <a:extLst>
              <a:ext uri="{FF2B5EF4-FFF2-40B4-BE49-F238E27FC236}">
                <a16:creationId xmlns:a16="http://schemas.microsoft.com/office/drawing/2014/main" id="{E6B558DE-846D-19C0-337B-F2AE954CB913}"/>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495842"/>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24477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278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4089033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1740805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141894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0313979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566203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784578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3507897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72899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1390169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4517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9644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80532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1828761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85511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752546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81091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1902021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157611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64877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5079187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920814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8928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9351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86627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340912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248745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672406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pic>
        <p:nvPicPr>
          <p:cNvPr id="57" name="Google Shape;57;p14" descr="A picture containing blue, large, bird, plane&#10;&#10;Description automatically generated"/>
          <p:cNvPicPr preferRelativeResize="0"/>
          <p:nvPr/>
        </p:nvPicPr>
        <p:blipFill rotWithShape="1">
          <a:blip r:embed="rId2">
            <a:alphaModFix/>
          </a:blip>
          <a:srcRect/>
          <a:stretch/>
        </p:blipFill>
        <p:spPr>
          <a:xfrm>
            <a:off x="9773787" y="0"/>
            <a:ext cx="2418208" cy="6858000"/>
          </a:xfrm>
          <a:prstGeom prst="rect">
            <a:avLst/>
          </a:prstGeom>
          <a:noFill/>
          <a:ln>
            <a:noFill/>
          </a:ln>
        </p:spPr>
      </p:pic>
      <p:sp>
        <p:nvSpPr>
          <p:cNvPr id="58" name="Google Shape;58;p14"/>
          <p:cNvSpPr txBox="1">
            <a:spLocks noGrp="1"/>
          </p:cNvSpPr>
          <p:nvPr>
            <p:ph type="ctrTitle"/>
          </p:nvPr>
        </p:nvSpPr>
        <p:spPr>
          <a:xfrm>
            <a:off x="491241" y="1150071"/>
            <a:ext cx="9144000" cy="2387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Arial"/>
              <a:buNone/>
              <a:defRPr sz="6000" b="1">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491241" y="3654947"/>
            <a:ext cx="9144000" cy="1655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rgbClr val="43C0B3"/>
              </a:buClr>
              <a:buSzPts val="1800"/>
              <a:buNone/>
              <a:defRPr sz="2400" b="0">
                <a:solidFill>
                  <a:srgbClr val="43C0B3"/>
                </a:solidFill>
                <a:latin typeface="Arial"/>
                <a:ea typeface="Arial"/>
                <a:cs typeface="Arial"/>
                <a:sym typeface="Arial"/>
              </a:defRPr>
            </a:lvl1pPr>
            <a:lvl2pPr lvl="1" algn="ctr" rtl="0">
              <a:lnSpc>
                <a:spcPct val="90000"/>
              </a:lnSpc>
              <a:spcBef>
                <a:spcPts val="533"/>
              </a:spcBef>
              <a:spcAft>
                <a:spcPts val="0"/>
              </a:spcAft>
              <a:buClr>
                <a:srgbClr val="43C0B3"/>
              </a:buClr>
              <a:buSzPts val="1500"/>
              <a:buNone/>
              <a:defRPr sz="2000"/>
            </a:lvl2pPr>
            <a:lvl3pPr lvl="2" algn="ctr" rtl="0">
              <a:lnSpc>
                <a:spcPct val="90000"/>
              </a:lnSpc>
              <a:spcBef>
                <a:spcPts val="533"/>
              </a:spcBef>
              <a:spcAft>
                <a:spcPts val="0"/>
              </a:spcAft>
              <a:buClr>
                <a:srgbClr val="6D6E71"/>
              </a:buClr>
              <a:buSzPts val="1400"/>
              <a:buNone/>
              <a:defRPr sz="1867"/>
            </a:lvl3pPr>
            <a:lvl4pPr lvl="3" algn="ctr" rtl="0">
              <a:lnSpc>
                <a:spcPct val="90000"/>
              </a:lnSpc>
              <a:spcBef>
                <a:spcPts val="533"/>
              </a:spcBef>
              <a:spcAft>
                <a:spcPts val="0"/>
              </a:spcAft>
              <a:buClr>
                <a:srgbClr val="262A68"/>
              </a:buClr>
              <a:buSzPts val="1200"/>
              <a:buNone/>
              <a:defRPr sz="1600"/>
            </a:lvl4pPr>
            <a:lvl5pPr lvl="4" algn="ctr" rtl="0">
              <a:lnSpc>
                <a:spcPct val="90000"/>
              </a:lnSpc>
              <a:spcBef>
                <a:spcPts val="533"/>
              </a:spcBef>
              <a:spcAft>
                <a:spcPts val="0"/>
              </a:spcAft>
              <a:buClr>
                <a:srgbClr val="939598"/>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pic>
        <p:nvPicPr>
          <p:cNvPr id="60" name="Google Shape;60;p14" descr="A picture containing drawing&#10;&#10;Description automatically generated"/>
          <p:cNvPicPr preferRelativeResize="0"/>
          <p:nvPr/>
        </p:nvPicPr>
        <p:blipFill rotWithShape="1">
          <a:blip r:embed="rId3">
            <a:alphaModFix/>
          </a:blip>
          <a:srcRect/>
          <a:stretch/>
        </p:blipFill>
        <p:spPr>
          <a:xfrm rot="-5400000">
            <a:off x="7640984" y="2288051"/>
            <a:ext cx="6820128" cy="2281901"/>
          </a:xfrm>
          <a:prstGeom prst="rect">
            <a:avLst/>
          </a:prstGeom>
          <a:noFill/>
          <a:ln>
            <a:noFill/>
          </a:ln>
        </p:spPr>
      </p:pic>
      <p:sp>
        <p:nvSpPr>
          <p:cNvPr id="61" name="Google Shape;61;p14"/>
          <p:cNvSpPr txBox="1">
            <a:spLocks noGrp="1"/>
          </p:cNvSpPr>
          <p:nvPr>
            <p:ph type="dt" idx="10"/>
          </p:nvPr>
        </p:nvSpPr>
        <p:spPr>
          <a:xfrm>
            <a:off x="6892043" y="5427983"/>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Tree>
    <p:extLst>
      <p:ext uri="{BB962C8B-B14F-4D97-AF65-F5344CB8AC3E}">
        <p14:creationId xmlns:p14="http://schemas.microsoft.com/office/powerpoint/2010/main" val="3451085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64" name="Google Shape;64;p15" descr="A picture containing bird&#10;&#10;Description automatically generated"/>
          <p:cNvPicPr preferRelativeResize="0"/>
          <p:nvPr/>
        </p:nvPicPr>
        <p:blipFill rotWithShape="1">
          <a:blip r:embed="rId2">
            <a:alphaModFix/>
          </a:blip>
          <a:srcRect r="27509" b="77040"/>
          <a:stretch/>
        </p:blipFill>
        <p:spPr>
          <a:xfrm>
            <a:off x="0" y="5283418"/>
            <a:ext cx="12192000" cy="1574583"/>
          </a:xfrm>
          <a:prstGeom prst="rect">
            <a:avLst/>
          </a:prstGeom>
          <a:noFill/>
          <a:ln>
            <a:noFill/>
          </a:ln>
        </p:spPr>
      </p:pic>
      <p:sp>
        <p:nvSpPr>
          <p:cNvPr id="65" name="Google Shape;65;p1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rgbClr val="00859D"/>
              </a:buClr>
              <a:buSzPts val="2100"/>
              <a:buChar char="•"/>
              <a:defRPr b="1">
                <a:solidFill>
                  <a:srgbClr val="00859D"/>
                </a:solidFill>
                <a:latin typeface="Arial"/>
                <a:ea typeface="Arial"/>
                <a:cs typeface="Arial"/>
                <a:sym typeface="Arial"/>
              </a:defRPr>
            </a:lvl1pPr>
            <a:lvl2pPr marL="1219170" lvl="1" indent="-457189" algn="l" rtl="0">
              <a:lnSpc>
                <a:spcPct val="90000"/>
              </a:lnSpc>
              <a:spcBef>
                <a:spcPts val="533"/>
              </a:spcBef>
              <a:spcAft>
                <a:spcPts val="0"/>
              </a:spcAft>
              <a:buClr>
                <a:srgbClr val="43C0B3"/>
              </a:buClr>
              <a:buSzPts val="1800"/>
              <a:buChar char="•"/>
              <a:defRPr b="1">
                <a:solidFill>
                  <a:srgbClr val="43C0B3"/>
                </a:solidFill>
                <a:latin typeface="Arial"/>
                <a:ea typeface="Arial"/>
                <a:cs typeface="Arial"/>
                <a:sym typeface="Arial"/>
              </a:defRPr>
            </a:lvl2pPr>
            <a:lvl3pPr marL="1828754" lvl="2" indent="-431789" algn="l" rtl="0">
              <a:lnSpc>
                <a:spcPct val="90000"/>
              </a:lnSpc>
              <a:spcBef>
                <a:spcPts val="533"/>
              </a:spcBef>
              <a:spcAft>
                <a:spcPts val="0"/>
              </a:spcAft>
              <a:buClr>
                <a:srgbClr val="262A68"/>
              </a:buClr>
              <a:buSzPts val="1500"/>
              <a:buChar char="•"/>
              <a:defRPr b="1">
                <a:solidFill>
                  <a:srgbClr val="262A68"/>
                </a:solidFill>
                <a:latin typeface="Arial"/>
                <a:ea typeface="Arial"/>
                <a:cs typeface="Arial"/>
                <a:sym typeface="Arial"/>
              </a:defRPr>
            </a:lvl3pPr>
            <a:lvl4pPr marL="2438339" lvl="3" indent="-423323" algn="l" rtl="0">
              <a:lnSpc>
                <a:spcPct val="90000"/>
              </a:lnSpc>
              <a:spcBef>
                <a:spcPts val="533"/>
              </a:spcBef>
              <a:spcAft>
                <a:spcPts val="0"/>
              </a:spcAft>
              <a:buClr>
                <a:srgbClr val="6D6E71"/>
              </a:buClr>
              <a:buSzPts val="1400"/>
              <a:buChar char="•"/>
              <a:defRPr b="1">
                <a:solidFill>
                  <a:srgbClr val="6D6E71"/>
                </a:solidFill>
                <a:latin typeface="Arial"/>
                <a:ea typeface="Arial"/>
                <a:cs typeface="Arial"/>
                <a:sym typeface="Arial"/>
              </a:defRPr>
            </a:lvl4pPr>
            <a:lvl5pPr marL="3047924" lvl="4" indent="-423323" algn="l" rtl="0">
              <a:lnSpc>
                <a:spcPct val="90000"/>
              </a:lnSpc>
              <a:spcBef>
                <a:spcPts val="533"/>
              </a:spcBef>
              <a:spcAft>
                <a:spcPts val="0"/>
              </a:spcAft>
              <a:buClr>
                <a:srgbClr val="00859D"/>
              </a:buClr>
              <a:buSzPts val="1400"/>
              <a:buChar char="•"/>
              <a:defRPr b="1">
                <a:solidFill>
                  <a:srgbClr val="00859D"/>
                </a:solidFill>
                <a:latin typeface="Arial"/>
                <a:ea typeface="Arial"/>
                <a:cs typeface="Arial"/>
                <a:sym typeface="Aria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6" name="Google Shape;66;p15"/>
          <p:cNvSpPr txBox="1">
            <a:spLocks noGrp="1"/>
          </p:cNvSpPr>
          <p:nvPr>
            <p:ph type="ftr" idx="11"/>
          </p:nvPr>
        </p:nvSpPr>
        <p:spPr>
          <a:xfrm>
            <a:off x="2460224" y="6356349"/>
            <a:ext cx="72716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867" b="1">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67" name="Google Shape;67;p15"/>
          <p:cNvSpPr txBox="1">
            <a:spLocks noGrp="1"/>
          </p:cNvSpPr>
          <p:nvPr>
            <p:ph type="sldNum" idx="12"/>
          </p:nvPr>
        </p:nvSpPr>
        <p:spPr>
          <a:xfrm>
            <a:off x="74720" y="6369667"/>
            <a:ext cx="4400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200" b="0" i="0" u="none" strike="noStrike" cap="none">
                <a:solidFill>
                  <a:schemeClr val="lt1"/>
                </a:solidFill>
                <a:latin typeface="Calibri"/>
                <a:ea typeface="Calibri"/>
                <a:cs typeface="Calibri"/>
                <a:sym typeface="Calibri"/>
              </a:defRPr>
            </a:lvl1pPr>
            <a:lvl2pPr marL="0" lvl="1" indent="0" algn="r" rtl="0">
              <a:spcBef>
                <a:spcPts val="0"/>
              </a:spcBef>
              <a:buNone/>
              <a:defRPr sz="1200" b="0" i="0" u="none" strike="noStrike" cap="none">
                <a:solidFill>
                  <a:schemeClr val="lt1"/>
                </a:solidFill>
                <a:latin typeface="Calibri"/>
                <a:ea typeface="Calibri"/>
                <a:cs typeface="Calibri"/>
                <a:sym typeface="Calibri"/>
              </a:defRPr>
            </a:lvl2pPr>
            <a:lvl3pPr marL="0" lvl="2" indent="0" algn="r" rtl="0">
              <a:spcBef>
                <a:spcPts val="0"/>
              </a:spcBef>
              <a:buNone/>
              <a:defRPr sz="1200" b="0" i="0" u="none" strike="noStrike" cap="none">
                <a:solidFill>
                  <a:schemeClr val="lt1"/>
                </a:solidFill>
                <a:latin typeface="Calibri"/>
                <a:ea typeface="Calibri"/>
                <a:cs typeface="Calibri"/>
                <a:sym typeface="Calibri"/>
              </a:defRPr>
            </a:lvl3pPr>
            <a:lvl4pPr marL="0" lvl="3" indent="0" algn="r" rtl="0">
              <a:spcBef>
                <a:spcPts val="0"/>
              </a:spcBef>
              <a:buNone/>
              <a:defRPr sz="1200" b="0" i="0" u="none" strike="noStrike" cap="none">
                <a:solidFill>
                  <a:schemeClr val="lt1"/>
                </a:solidFill>
                <a:latin typeface="Calibri"/>
                <a:ea typeface="Calibri"/>
                <a:cs typeface="Calibri"/>
                <a:sym typeface="Calibri"/>
              </a:defRPr>
            </a:lvl4pPr>
            <a:lvl5pPr marL="0" lvl="4" indent="0" algn="r" rtl="0">
              <a:spcBef>
                <a:spcPts val="0"/>
              </a:spcBef>
              <a:buNone/>
              <a:defRPr sz="1200" b="0" i="0" u="none" strike="noStrike" cap="none">
                <a:solidFill>
                  <a:schemeClr val="lt1"/>
                </a:solidFill>
                <a:latin typeface="Calibri"/>
                <a:ea typeface="Calibri"/>
                <a:cs typeface="Calibri"/>
                <a:sym typeface="Calibri"/>
              </a:defRPr>
            </a:lvl5pPr>
            <a:lvl6pPr marL="0" lvl="5" indent="0" algn="r" rtl="0">
              <a:spcBef>
                <a:spcPts val="0"/>
              </a:spcBef>
              <a:buNone/>
              <a:defRPr sz="1200" b="0" i="0" u="none" strike="noStrike" cap="none">
                <a:solidFill>
                  <a:schemeClr val="lt1"/>
                </a:solidFill>
                <a:latin typeface="Calibri"/>
                <a:ea typeface="Calibri"/>
                <a:cs typeface="Calibri"/>
                <a:sym typeface="Calibri"/>
              </a:defRPr>
            </a:lvl6pPr>
            <a:lvl7pPr marL="0" lvl="6" indent="0" algn="r" rtl="0">
              <a:spcBef>
                <a:spcPts val="0"/>
              </a:spcBef>
              <a:buNone/>
              <a:defRPr sz="1200" b="0" i="0" u="none" strike="noStrike" cap="none">
                <a:solidFill>
                  <a:schemeClr val="lt1"/>
                </a:solidFill>
                <a:latin typeface="Calibri"/>
                <a:ea typeface="Calibri"/>
                <a:cs typeface="Calibri"/>
                <a:sym typeface="Calibri"/>
              </a:defRPr>
            </a:lvl7pPr>
            <a:lvl8pPr marL="0" lvl="7" indent="0" algn="r" rtl="0">
              <a:spcBef>
                <a:spcPts val="0"/>
              </a:spcBef>
              <a:buNone/>
              <a:defRPr sz="1200" b="0" i="0" u="none" strike="noStrike" cap="none">
                <a:solidFill>
                  <a:schemeClr val="lt1"/>
                </a:solidFill>
                <a:latin typeface="Calibri"/>
                <a:ea typeface="Calibri"/>
                <a:cs typeface="Calibri"/>
                <a:sym typeface="Calibri"/>
              </a:defRPr>
            </a:lvl8pPr>
            <a:lvl9pPr marL="0" lvl="8" indent="0" algn="r" rtl="0">
              <a:spcBef>
                <a:spcPts val="0"/>
              </a:spcBef>
              <a:buNone/>
              <a:defRPr sz="1200" b="0" i="0" u="none" strike="noStrike" cap="none">
                <a:solidFill>
                  <a:schemeClr val="lt1"/>
                </a:solidFill>
                <a:latin typeface="Calibri"/>
                <a:ea typeface="Calibri"/>
                <a:cs typeface="Calibri"/>
                <a:sym typeface="Calibri"/>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68" name="Google Shape;68;p15" descr="A close up of a sign&#10;&#10;Description automatically generated"/>
          <p:cNvPicPr preferRelativeResize="0"/>
          <p:nvPr/>
        </p:nvPicPr>
        <p:blipFill rotWithShape="1">
          <a:blip r:embed="rId3">
            <a:alphaModFix/>
          </a:blip>
          <a:srcRect/>
          <a:stretch/>
        </p:blipFill>
        <p:spPr>
          <a:xfrm>
            <a:off x="10047487" y="5406626"/>
            <a:ext cx="1828800" cy="1328165"/>
          </a:xfrm>
          <a:prstGeom prst="rect">
            <a:avLst/>
          </a:prstGeom>
          <a:noFill/>
          <a:ln>
            <a:noFill/>
          </a:ln>
        </p:spPr>
      </p:pic>
    </p:spTree>
    <p:extLst>
      <p:ext uri="{BB962C8B-B14F-4D97-AF65-F5344CB8AC3E}">
        <p14:creationId xmlns:p14="http://schemas.microsoft.com/office/powerpoint/2010/main" val="97745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3871982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Arial"/>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859D"/>
              </a:buClr>
              <a:buSzPts val="2400"/>
              <a:buFont typeface="Arial"/>
              <a:buNone/>
              <a:defRPr sz="3200" b="1" i="0" u="none" strike="noStrike" cap="none">
                <a:solidFill>
                  <a:srgbClr val="00859D"/>
                </a:solidFill>
                <a:latin typeface="Arial"/>
                <a:ea typeface="Arial"/>
                <a:cs typeface="Arial"/>
                <a:sym typeface="Arial"/>
              </a:defRPr>
            </a:lvl1pPr>
            <a:lvl2pPr marR="0" lvl="1" algn="l" rtl="0">
              <a:lnSpc>
                <a:spcPct val="90000"/>
              </a:lnSpc>
              <a:spcBef>
                <a:spcPts val="533"/>
              </a:spcBef>
              <a:spcAft>
                <a:spcPts val="0"/>
              </a:spcAft>
              <a:buClr>
                <a:srgbClr val="43C0B3"/>
              </a:buClr>
              <a:buSzPts val="2100"/>
              <a:buFont typeface="Arial"/>
              <a:buNone/>
              <a:defRPr sz="2800" b="1" i="0" u="none" strike="noStrike" cap="none">
                <a:solidFill>
                  <a:srgbClr val="43C0B3"/>
                </a:solidFill>
                <a:latin typeface="Arial"/>
                <a:ea typeface="Arial"/>
                <a:cs typeface="Arial"/>
                <a:sym typeface="Arial"/>
              </a:defRPr>
            </a:lvl2pPr>
            <a:lvl3pPr marR="0" lvl="2" algn="l" rtl="0">
              <a:lnSpc>
                <a:spcPct val="90000"/>
              </a:lnSpc>
              <a:spcBef>
                <a:spcPts val="533"/>
              </a:spcBef>
              <a:spcAft>
                <a:spcPts val="0"/>
              </a:spcAft>
              <a:buClr>
                <a:srgbClr val="6D6E71"/>
              </a:buClr>
              <a:buSzPts val="1800"/>
              <a:buFont typeface="Arial"/>
              <a:buNone/>
              <a:defRPr sz="2400" b="1" i="0" u="none" strike="noStrike" cap="none">
                <a:solidFill>
                  <a:srgbClr val="6D6E71"/>
                </a:solidFill>
                <a:latin typeface="Arial"/>
                <a:ea typeface="Arial"/>
                <a:cs typeface="Arial"/>
                <a:sym typeface="Arial"/>
              </a:defRPr>
            </a:lvl3pPr>
            <a:lvl4pPr marR="0" lvl="3" algn="l" rtl="0">
              <a:lnSpc>
                <a:spcPct val="90000"/>
              </a:lnSpc>
              <a:spcBef>
                <a:spcPts val="533"/>
              </a:spcBef>
              <a:spcAft>
                <a:spcPts val="0"/>
              </a:spcAft>
              <a:buClr>
                <a:srgbClr val="262A68"/>
              </a:buClr>
              <a:buSzPts val="1500"/>
              <a:buFont typeface="Arial"/>
              <a:buNone/>
              <a:defRPr sz="2000" b="1" i="0" u="none" strike="noStrike" cap="none">
                <a:solidFill>
                  <a:srgbClr val="262A68"/>
                </a:solidFill>
                <a:latin typeface="Arial"/>
                <a:ea typeface="Arial"/>
                <a:cs typeface="Arial"/>
                <a:sym typeface="Arial"/>
              </a:defRPr>
            </a:lvl4pPr>
            <a:lvl5pPr marR="0" lvl="4" algn="l" rtl="0">
              <a:lnSpc>
                <a:spcPct val="90000"/>
              </a:lnSpc>
              <a:spcBef>
                <a:spcPts val="533"/>
              </a:spcBef>
              <a:spcAft>
                <a:spcPts val="0"/>
              </a:spcAft>
              <a:buClr>
                <a:srgbClr val="939598"/>
              </a:buClr>
              <a:buSzPts val="1500"/>
              <a:buFont typeface="Arial"/>
              <a:buNone/>
              <a:defRPr sz="2000" b="1" i="0" u="none" strike="noStrike" cap="none">
                <a:solidFill>
                  <a:srgbClr val="939598"/>
                </a:solidFill>
                <a:latin typeface="Arial"/>
                <a:ea typeface="Arial"/>
                <a:cs typeface="Arial"/>
                <a:sym typeface="Arial"/>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rgbClr val="00859D"/>
              </a:buClr>
              <a:buSzPts val="1200"/>
              <a:buNone/>
              <a:defRPr sz="1600"/>
            </a:lvl1pPr>
            <a:lvl2pPr marL="1219170" lvl="1" indent="-304792" algn="l" rtl="0">
              <a:lnSpc>
                <a:spcPct val="90000"/>
              </a:lnSpc>
              <a:spcBef>
                <a:spcPts val="533"/>
              </a:spcBef>
              <a:spcAft>
                <a:spcPts val="0"/>
              </a:spcAft>
              <a:buClr>
                <a:srgbClr val="43C0B3"/>
              </a:buClr>
              <a:buSzPts val="1100"/>
              <a:buNone/>
              <a:defRPr sz="1467"/>
            </a:lvl2pPr>
            <a:lvl3pPr marL="1828754" lvl="2" indent="-304792" algn="l" rtl="0">
              <a:lnSpc>
                <a:spcPct val="90000"/>
              </a:lnSpc>
              <a:spcBef>
                <a:spcPts val="533"/>
              </a:spcBef>
              <a:spcAft>
                <a:spcPts val="0"/>
              </a:spcAft>
              <a:buClr>
                <a:srgbClr val="6D6E71"/>
              </a:buClr>
              <a:buSzPts val="900"/>
              <a:buNone/>
              <a:defRPr sz="1200"/>
            </a:lvl3pPr>
            <a:lvl4pPr marL="2438339" lvl="3" indent="-304792" algn="l" rtl="0">
              <a:lnSpc>
                <a:spcPct val="90000"/>
              </a:lnSpc>
              <a:spcBef>
                <a:spcPts val="533"/>
              </a:spcBef>
              <a:spcAft>
                <a:spcPts val="0"/>
              </a:spcAft>
              <a:buClr>
                <a:srgbClr val="262A68"/>
              </a:buClr>
              <a:buSzPts val="800"/>
              <a:buNone/>
              <a:defRPr sz="1067"/>
            </a:lvl4pPr>
            <a:lvl5pPr marL="3047924" lvl="4" indent="-304792" algn="l" rtl="0">
              <a:lnSpc>
                <a:spcPct val="90000"/>
              </a:lnSpc>
              <a:spcBef>
                <a:spcPts val="533"/>
              </a:spcBef>
              <a:spcAft>
                <a:spcPts val="0"/>
              </a:spcAft>
              <a:buClr>
                <a:srgbClr val="939598"/>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73" name="Google Shape;73;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74" name="Google Shape;74;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75" name="Google Shape;75;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807913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rgbClr val="00859D"/>
              </a:buClr>
              <a:buSzPts val="1400"/>
              <a:buChar char="•"/>
              <a:defRPr/>
            </a:lvl1pPr>
            <a:lvl2pPr marL="1219170" lvl="1" indent="-423323" algn="l" rtl="0">
              <a:lnSpc>
                <a:spcPct val="90000"/>
              </a:lnSpc>
              <a:spcBef>
                <a:spcPts val="533"/>
              </a:spcBef>
              <a:spcAft>
                <a:spcPts val="0"/>
              </a:spcAft>
              <a:buClr>
                <a:srgbClr val="43C0B3"/>
              </a:buClr>
              <a:buSzPts val="1400"/>
              <a:buChar char="•"/>
              <a:defRPr/>
            </a:lvl2pPr>
            <a:lvl3pPr marL="1828754" lvl="2" indent="-423323" algn="l" rtl="0">
              <a:lnSpc>
                <a:spcPct val="90000"/>
              </a:lnSpc>
              <a:spcBef>
                <a:spcPts val="533"/>
              </a:spcBef>
              <a:spcAft>
                <a:spcPts val="0"/>
              </a:spcAft>
              <a:buClr>
                <a:srgbClr val="6D6E71"/>
              </a:buClr>
              <a:buSzPts val="1400"/>
              <a:buChar char="•"/>
              <a:defRPr/>
            </a:lvl3pPr>
            <a:lvl4pPr marL="2438339" lvl="3" indent="-423323" algn="l" rtl="0">
              <a:lnSpc>
                <a:spcPct val="90000"/>
              </a:lnSpc>
              <a:spcBef>
                <a:spcPts val="533"/>
              </a:spcBef>
              <a:spcAft>
                <a:spcPts val="0"/>
              </a:spcAft>
              <a:buClr>
                <a:srgbClr val="262A68"/>
              </a:buClr>
              <a:buSzPts val="1400"/>
              <a:buChar char="•"/>
              <a:defRPr/>
            </a:lvl4pPr>
            <a:lvl5pPr marL="3047924" lvl="4" indent="-423323" algn="l" rtl="0">
              <a:lnSpc>
                <a:spcPct val="90000"/>
              </a:lnSpc>
              <a:spcBef>
                <a:spcPts val="533"/>
              </a:spcBef>
              <a:spcAft>
                <a:spcPts val="0"/>
              </a:spcAft>
              <a:buClr>
                <a:srgbClr val="939598"/>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9" name="Google Shape;79;p17"/>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rgbClr val="00859D"/>
              </a:buClr>
              <a:buSzPts val="1400"/>
              <a:buChar char="•"/>
              <a:defRPr/>
            </a:lvl1pPr>
            <a:lvl2pPr marL="1219170" lvl="1" indent="-423323" algn="l" rtl="0">
              <a:lnSpc>
                <a:spcPct val="90000"/>
              </a:lnSpc>
              <a:spcBef>
                <a:spcPts val="533"/>
              </a:spcBef>
              <a:spcAft>
                <a:spcPts val="0"/>
              </a:spcAft>
              <a:buClr>
                <a:srgbClr val="43C0B3"/>
              </a:buClr>
              <a:buSzPts val="1400"/>
              <a:buChar char="•"/>
              <a:defRPr/>
            </a:lvl2pPr>
            <a:lvl3pPr marL="1828754" lvl="2" indent="-423323" algn="l" rtl="0">
              <a:lnSpc>
                <a:spcPct val="90000"/>
              </a:lnSpc>
              <a:spcBef>
                <a:spcPts val="533"/>
              </a:spcBef>
              <a:spcAft>
                <a:spcPts val="0"/>
              </a:spcAft>
              <a:buClr>
                <a:srgbClr val="6D6E71"/>
              </a:buClr>
              <a:buSzPts val="1400"/>
              <a:buChar char="•"/>
              <a:defRPr/>
            </a:lvl3pPr>
            <a:lvl4pPr marL="2438339" lvl="3" indent="-423323" algn="l" rtl="0">
              <a:lnSpc>
                <a:spcPct val="90000"/>
              </a:lnSpc>
              <a:spcBef>
                <a:spcPts val="533"/>
              </a:spcBef>
              <a:spcAft>
                <a:spcPts val="0"/>
              </a:spcAft>
              <a:buClr>
                <a:srgbClr val="262A68"/>
              </a:buClr>
              <a:buSzPts val="1400"/>
              <a:buChar char="•"/>
              <a:defRPr/>
            </a:lvl4pPr>
            <a:lvl5pPr marL="3047924" lvl="4" indent="-423323" algn="l" rtl="0">
              <a:lnSpc>
                <a:spcPct val="90000"/>
              </a:lnSpc>
              <a:spcBef>
                <a:spcPts val="533"/>
              </a:spcBef>
              <a:spcAft>
                <a:spcPts val="0"/>
              </a:spcAft>
              <a:buClr>
                <a:srgbClr val="939598"/>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0" name="Google Shape;80;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81" name="Google Shape;81;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82" name="Google Shape;82;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727885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lkboard">
  <p:cSld name="Chalkboard">
    <p:spTree>
      <p:nvGrpSpPr>
        <p:cNvPr id="1" name="Shape 83"/>
        <p:cNvGrpSpPr/>
        <p:nvPr/>
      </p:nvGrpSpPr>
      <p:grpSpPr>
        <a:xfrm>
          <a:off x="0" y="0"/>
          <a:ext cx="0" cy="0"/>
          <a:chOff x="0" y="0"/>
          <a:chExt cx="0" cy="0"/>
        </a:xfrm>
      </p:grpSpPr>
      <p:pic>
        <p:nvPicPr>
          <p:cNvPr id="84" name="Google Shape;84;p18" descr="A picture containing person, holding, ball, swinging&#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672079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al &amp; Gray Background">
  <p:cSld name="Teal &amp; Gray Background">
    <p:spTree>
      <p:nvGrpSpPr>
        <p:cNvPr id="1" name="Shape 85"/>
        <p:cNvGrpSpPr/>
        <p:nvPr/>
      </p:nvGrpSpPr>
      <p:grpSpPr>
        <a:xfrm>
          <a:off x="0" y="0"/>
          <a:ext cx="0" cy="0"/>
          <a:chOff x="0" y="0"/>
          <a:chExt cx="0" cy="0"/>
        </a:xfrm>
      </p:grpSpPr>
      <p:pic>
        <p:nvPicPr>
          <p:cNvPr id="86" name="Google Shape;86;p19" descr="A close up of a map&#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7" name="Google Shape;87;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88" name="Google Shape;88;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89" name="Google Shape;89;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44097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ission Slide" type="blank">
  <p:cSld name="Mission Slide">
    <p:spTree>
      <p:nvGrpSpPr>
        <p:cNvPr id="1" name="Shape 90"/>
        <p:cNvGrpSpPr/>
        <p:nvPr/>
      </p:nvGrpSpPr>
      <p:grpSpPr>
        <a:xfrm>
          <a:off x="0" y="0"/>
          <a:ext cx="0" cy="0"/>
          <a:chOff x="0" y="0"/>
          <a:chExt cx="0" cy="0"/>
        </a:xfrm>
      </p:grpSpPr>
      <p:pic>
        <p:nvPicPr>
          <p:cNvPr id="91" name="Google Shape;91;p20" descr="A close up of a map&#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2" name="Google Shape;92;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93" name="Google Shape;93;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94" name="Google Shape;94;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773637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kerspace Slide">
  <p:cSld name="Makerspace Slide">
    <p:spTree>
      <p:nvGrpSpPr>
        <p:cNvPr id="1" name="Shape 95"/>
        <p:cNvGrpSpPr/>
        <p:nvPr/>
      </p:nvGrpSpPr>
      <p:grpSpPr>
        <a:xfrm>
          <a:off x="0" y="0"/>
          <a:ext cx="0" cy="0"/>
          <a:chOff x="0" y="0"/>
          <a:chExt cx="0" cy="0"/>
        </a:xfrm>
      </p:grpSpPr>
      <p:pic>
        <p:nvPicPr>
          <p:cNvPr id="96" name="Google Shape;96;p21" descr="A screenshot of a cell phon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98" name="Google Shape;98;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99" name="Google Shape;99;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894046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right Blue Background">
  <p:cSld name="Bright Blue Background">
    <p:spTree>
      <p:nvGrpSpPr>
        <p:cNvPr id="1" name="Shape 100"/>
        <p:cNvGrpSpPr/>
        <p:nvPr/>
      </p:nvGrpSpPr>
      <p:grpSpPr>
        <a:xfrm>
          <a:off x="0" y="0"/>
          <a:ext cx="0" cy="0"/>
          <a:chOff x="0" y="0"/>
          <a:chExt cx="0" cy="0"/>
        </a:xfrm>
      </p:grpSpPr>
      <p:pic>
        <p:nvPicPr>
          <p:cNvPr id="101" name="Google Shape;101;p22" descr="A picture containing bir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99900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23"/>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rgbClr val="00859D"/>
              </a:buClr>
              <a:buSzPts val="1400"/>
              <a:buChar char="•"/>
              <a:defRPr/>
            </a:lvl1pPr>
            <a:lvl2pPr marL="1219170" lvl="1" indent="-423323" algn="l" rtl="0">
              <a:lnSpc>
                <a:spcPct val="90000"/>
              </a:lnSpc>
              <a:spcBef>
                <a:spcPts val="533"/>
              </a:spcBef>
              <a:spcAft>
                <a:spcPts val="0"/>
              </a:spcAft>
              <a:buClr>
                <a:srgbClr val="43C0B3"/>
              </a:buClr>
              <a:buSzPts val="1400"/>
              <a:buChar char="•"/>
              <a:defRPr/>
            </a:lvl2pPr>
            <a:lvl3pPr marL="1828754" lvl="2" indent="-423323" algn="l" rtl="0">
              <a:lnSpc>
                <a:spcPct val="90000"/>
              </a:lnSpc>
              <a:spcBef>
                <a:spcPts val="533"/>
              </a:spcBef>
              <a:spcAft>
                <a:spcPts val="0"/>
              </a:spcAft>
              <a:buClr>
                <a:srgbClr val="6D6E71"/>
              </a:buClr>
              <a:buSzPts val="1400"/>
              <a:buChar char="•"/>
              <a:defRPr/>
            </a:lvl3pPr>
            <a:lvl4pPr marL="2438339" lvl="3" indent="-423323" algn="l" rtl="0">
              <a:lnSpc>
                <a:spcPct val="90000"/>
              </a:lnSpc>
              <a:spcBef>
                <a:spcPts val="533"/>
              </a:spcBef>
              <a:spcAft>
                <a:spcPts val="0"/>
              </a:spcAft>
              <a:buClr>
                <a:srgbClr val="262A68"/>
              </a:buClr>
              <a:buSzPts val="1400"/>
              <a:buChar char="•"/>
              <a:defRPr/>
            </a:lvl4pPr>
            <a:lvl5pPr marL="3047924" lvl="4" indent="-423323" algn="l" rtl="0">
              <a:lnSpc>
                <a:spcPct val="90000"/>
              </a:lnSpc>
              <a:spcBef>
                <a:spcPts val="533"/>
              </a:spcBef>
              <a:spcAft>
                <a:spcPts val="0"/>
              </a:spcAft>
              <a:buClr>
                <a:srgbClr val="939598"/>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5" name="Google Shape;105;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06" name="Google Shape;106;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07" name="Google Shape;107;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630656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0" name="Google Shape;110;p24"/>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rgbClr val="00859D"/>
              </a:buClr>
              <a:buSzPts val="1400"/>
              <a:buChar char="•"/>
              <a:defRPr/>
            </a:lvl1pPr>
            <a:lvl2pPr marL="1219170" lvl="1" indent="-423323" algn="l" rtl="0">
              <a:lnSpc>
                <a:spcPct val="90000"/>
              </a:lnSpc>
              <a:spcBef>
                <a:spcPts val="533"/>
              </a:spcBef>
              <a:spcAft>
                <a:spcPts val="0"/>
              </a:spcAft>
              <a:buClr>
                <a:srgbClr val="43C0B3"/>
              </a:buClr>
              <a:buSzPts val="1400"/>
              <a:buChar char="•"/>
              <a:defRPr/>
            </a:lvl2pPr>
            <a:lvl3pPr marL="1828754" lvl="2" indent="-423323" algn="l" rtl="0">
              <a:lnSpc>
                <a:spcPct val="90000"/>
              </a:lnSpc>
              <a:spcBef>
                <a:spcPts val="533"/>
              </a:spcBef>
              <a:spcAft>
                <a:spcPts val="0"/>
              </a:spcAft>
              <a:buClr>
                <a:srgbClr val="6D6E71"/>
              </a:buClr>
              <a:buSzPts val="1400"/>
              <a:buChar char="•"/>
              <a:defRPr/>
            </a:lvl3pPr>
            <a:lvl4pPr marL="2438339" lvl="3" indent="-423323" algn="l" rtl="0">
              <a:lnSpc>
                <a:spcPct val="90000"/>
              </a:lnSpc>
              <a:spcBef>
                <a:spcPts val="533"/>
              </a:spcBef>
              <a:spcAft>
                <a:spcPts val="0"/>
              </a:spcAft>
              <a:buClr>
                <a:srgbClr val="262A68"/>
              </a:buClr>
              <a:buSzPts val="1400"/>
              <a:buChar char="•"/>
              <a:defRPr/>
            </a:lvl4pPr>
            <a:lvl5pPr marL="3047924" lvl="4" indent="-423323" algn="l" rtl="0">
              <a:lnSpc>
                <a:spcPct val="90000"/>
              </a:lnSpc>
              <a:spcBef>
                <a:spcPts val="533"/>
              </a:spcBef>
              <a:spcAft>
                <a:spcPts val="0"/>
              </a:spcAft>
              <a:buClr>
                <a:srgbClr val="939598"/>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 name="Google Shape;111;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12" name="Google Shape;112;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13" name="Google Shape;113;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96466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1028700" y="723900"/>
            <a:ext cx="10134800" cy="1288400"/>
          </a:xfrm>
          <a:prstGeom prst="rect">
            <a:avLst/>
          </a:prstGeom>
          <a:noFill/>
          <a:ln>
            <a:noFill/>
          </a:ln>
        </p:spPr>
        <p:txBody>
          <a:bodyPr spcFirstLastPara="1" wrap="square" lIns="68575" tIns="34275" rIns="68575" bIns="34275" anchor="b" anchorCtr="0">
            <a:normAutofit/>
          </a:bodyPr>
          <a:lstStyle>
            <a:lvl1pPr lvl="0" algn="l" rtl="0">
              <a:lnSpc>
                <a:spcPct val="11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5"/>
          <p:cNvSpPr txBox="1">
            <a:spLocks noGrp="1"/>
          </p:cNvSpPr>
          <p:nvPr>
            <p:ph type="dt" idx="10"/>
          </p:nvPr>
        </p:nvSpPr>
        <p:spPr>
          <a:xfrm>
            <a:off x="354841" y="6245032"/>
            <a:ext cx="2659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17" name="Google Shape;117;p25"/>
          <p:cNvSpPr txBox="1">
            <a:spLocks noGrp="1"/>
          </p:cNvSpPr>
          <p:nvPr>
            <p:ph type="ftr" idx="11"/>
          </p:nvPr>
        </p:nvSpPr>
        <p:spPr>
          <a:xfrm>
            <a:off x="7279964" y="6245033"/>
            <a:ext cx="41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pPr defTabSz="1219170">
              <a:buClr>
                <a:srgbClr val="000000"/>
              </a:buClr>
            </a:pPr>
            <a:endParaRPr lang="en-US" kern="0"/>
          </a:p>
        </p:txBody>
      </p:sp>
      <p:sp>
        <p:nvSpPr>
          <p:cNvPr id="118" name="Google Shape;118;p25"/>
          <p:cNvSpPr txBox="1">
            <a:spLocks noGrp="1"/>
          </p:cNvSpPr>
          <p:nvPr>
            <p:ph type="sldNum" idx="12"/>
          </p:nvPr>
        </p:nvSpPr>
        <p:spPr>
          <a:xfrm>
            <a:off x="11394765" y="6245032"/>
            <a:ext cx="524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84357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39141A-0130-47C5-ADBD-FE47D44F1F1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290513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oogle Shape;61;p14">
            <a:extLst>
              <a:ext uri="{FF2B5EF4-FFF2-40B4-BE49-F238E27FC236}">
                <a16:creationId xmlns:a16="http://schemas.microsoft.com/office/drawing/2014/main" id="{86FDF7F2-11BB-1EA7-846C-950FA75C6404}"/>
              </a:ext>
            </a:extLst>
          </p:cNvPr>
          <p:cNvSpPr/>
          <p:nvPr userDrawn="1"/>
        </p:nvSpPr>
        <p:spPr>
          <a:xfrm>
            <a:off x="-167" y="0"/>
            <a:ext cx="12192000" cy="6858000"/>
          </a:xfrm>
          <a:prstGeom prst="rect">
            <a:avLst/>
          </a:prstGeom>
          <a:solidFill>
            <a:srgbClr val="122F5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8" name="Google Shape;63;p14">
            <a:extLst>
              <a:ext uri="{FF2B5EF4-FFF2-40B4-BE49-F238E27FC236}">
                <a16:creationId xmlns:a16="http://schemas.microsoft.com/office/drawing/2014/main" id="{6DAB756F-BE8C-7CF9-1F91-6D8926C2CDF7}"/>
              </a:ext>
            </a:extLst>
          </p:cNvPr>
          <p:cNvPicPr preferRelativeResize="0"/>
          <p:nvPr userDrawn="1"/>
        </p:nvPicPr>
        <p:blipFill>
          <a:blip r:embed="rId2">
            <a:alphaModFix/>
          </a:blip>
          <a:stretch>
            <a:fillRect/>
          </a:stretch>
        </p:blipFill>
        <p:spPr>
          <a:xfrm>
            <a:off x="586634" y="481736"/>
            <a:ext cx="6543668" cy="3606489"/>
          </a:xfrm>
          <a:prstGeom prst="rect">
            <a:avLst/>
          </a:prstGeom>
          <a:noFill/>
          <a:ln>
            <a:noFill/>
          </a:ln>
        </p:spPr>
      </p:pic>
      <p:sp>
        <p:nvSpPr>
          <p:cNvPr id="2" name="Title 1">
            <a:extLst>
              <a:ext uri="{FF2B5EF4-FFF2-40B4-BE49-F238E27FC236}">
                <a16:creationId xmlns:a16="http://schemas.microsoft.com/office/drawing/2014/main" id="{5CA7E428-B21D-4591-8F7B-CB109898ACA4}"/>
              </a:ext>
            </a:extLst>
          </p:cNvPr>
          <p:cNvSpPr>
            <a:spLocks noGrp="1"/>
          </p:cNvSpPr>
          <p:nvPr>
            <p:ph type="ctrTitle" hasCustomPrompt="1"/>
          </p:nvPr>
        </p:nvSpPr>
        <p:spPr>
          <a:xfrm>
            <a:off x="6120322" y="5046308"/>
            <a:ext cx="5992633" cy="731777"/>
          </a:xfrm>
        </p:spPr>
        <p:txBody>
          <a:bodyPr anchor="b">
            <a:normAutofit/>
          </a:bodyPr>
          <a:lstStyle>
            <a:lvl1pPr algn="l">
              <a:defRPr sz="3733" b="1">
                <a:solidFill>
                  <a:srgbClr val="E8A63A"/>
                </a:solidFill>
                <a:latin typeface="ITC Avant Garde Std Md" panose="02000607030000020004" pitchFamily="50" charset="0"/>
              </a:defRPr>
            </a:lvl1pPr>
          </a:lstStyle>
          <a:p>
            <a:r>
              <a:rPr lang="en-US"/>
              <a:t>MEETING TITLE</a:t>
            </a:r>
          </a:p>
        </p:txBody>
      </p:sp>
      <p:sp>
        <p:nvSpPr>
          <p:cNvPr id="3" name="Subtitle 2">
            <a:extLst>
              <a:ext uri="{FF2B5EF4-FFF2-40B4-BE49-F238E27FC236}">
                <a16:creationId xmlns:a16="http://schemas.microsoft.com/office/drawing/2014/main" id="{853295F3-842D-29E3-15BA-811B5730DBEF}"/>
              </a:ext>
            </a:extLst>
          </p:cNvPr>
          <p:cNvSpPr>
            <a:spLocks noGrp="1"/>
          </p:cNvSpPr>
          <p:nvPr>
            <p:ph type="subTitle" idx="1" hasCustomPrompt="1"/>
          </p:nvPr>
        </p:nvSpPr>
        <p:spPr>
          <a:xfrm>
            <a:off x="6120322" y="5828815"/>
            <a:ext cx="5992633" cy="677109"/>
          </a:xfrm>
        </p:spPr>
        <p:txBody>
          <a:bodyPr>
            <a:normAutofit/>
          </a:bodyPr>
          <a:lstStyle>
            <a:lvl1pPr marL="0" indent="0" algn="l">
              <a:buNone/>
              <a:defRPr sz="2667">
                <a:solidFill>
                  <a:srgbClr val="E8A63A"/>
                </a:solidFill>
                <a:latin typeface="ITC Avant Garde Std Md" panose="02000607030000020004" pitchFamily="50"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Date</a:t>
            </a:r>
          </a:p>
        </p:txBody>
      </p:sp>
    </p:spTree>
    <p:extLst>
      <p:ext uri="{BB962C8B-B14F-4D97-AF65-F5344CB8AC3E}">
        <p14:creationId xmlns:p14="http://schemas.microsoft.com/office/powerpoint/2010/main" val="1703323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oogle Shape;69;p15">
            <a:extLst>
              <a:ext uri="{FF2B5EF4-FFF2-40B4-BE49-F238E27FC236}">
                <a16:creationId xmlns:a16="http://schemas.microsoft.com/office/drawing/2014/main" id="{72EC0816-2C61-1607-4A44-8B464A993E28}"/>
              </a:ext>
            </a:extLst>
          </p:cNvPr>
          <p:cNvPicPr preferRelativeResize="0"/>
          <p:nvPr userDrawn="1"/>
        </p:nvPicPr>
        <p:blipFill>
          <a:blip r:embed="rId2">
            <a:alphaModFix/>
          </a:blip>
          <a:stretch>
            <a:fillRect/>
          </a:stretch>
        </p:blipFill>
        <p:spPr>
          <a:xfrm>
            <a:off x="771000" y="5765177"/>
            <a:ext cx="4503032" cy="454033"/>
          </a:xfrm>
          <a:prstGeom prst="rect">
            <a:avLst/>
          </a:prstGeom>
          <a:noFill/>
          <a:ln>
            <a:noFill/>
          </a:ln>
        </p:spPr>
      </p:pic>
      <p:pic>
        <p:nvPicPr>
          <p:cNvPr id="8" name="Google Shape;71;p15">
            <a:extLst>
              <a:ext uri="{FF2B5EF4-FFF2-40B4-BE49-F238E27FC236}">
                <a16:creationId xmlns:a16="http://schemas.microsoft.com/office/drawing/2014/main" id="{7AB8C064-19FD-5536-2DC2-C4A1E1C3508B}"/>
              </a:ext>
            </a:extLst>
          </p:cNvPr>
          <p:cNvPicPr preferRelativeResize="0"/>
          <p:nvPr userDrawn="1"/>
        </p:nvPicPr>
        <p:blipFill>
          <a:blip r:embed="rId3">
            <a:alphaModFix/>
          </a:blip>
          <a:stretch>
            <a:fillRect/>
          </a:stretch>
        </p:blipFill>
        <p:spPr>
          <a:xfrm>
            <a:off x="586634" y="459067"/>
            <a:ext cx="6543668" cy="3606535"/>
          </a:xfrm>
          <a:prstGeom prst="rect">
            <a:avLst/>
          </a:prstGeom>
          <a:noFill/>
          <a:ln>
            <a:noFill/>
          </a:ln>
        </p:spPr>
      </p:pic>
      <p:sp>
        <p:nvSpPr>
          <p:cNvPr id="9" name="TextBox 8">
            <a:extLst>
              <a:ext uri="{FF2B5EF4-FFF2-40B4-BE49-F238E27FC236}">
                <a16:creationId xmlns:a16="http://schemas.microsoft.com/office/drawing/2014/main" id="{4948F4FB-5CAF-1A95-5832-E419710D80C3}"/>
              </a:ext>
            </a:extLst>
          </p:cNvPr>
          <p:cNvSpPr txBox="1"/>
          <p:nvPr userDrawn="1"/>
        </p:nvSpPr>
        <p:spPr>
          <a:xfrm>
            <a:off x="8269352" y="4579959"/>
            <a:ext cx="2863284" cy="161076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info@greaterclecc.org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WEBSITE</a:t>
            </a:r>
            <a:r>
              <a:rPr kumimoji="0" lang="en-US" sz="1867"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t/>
            </a:r>
            <a:br>
              <a:rPr kumimoji="0" lang="en-US" sz="1867"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br>
            <a:r>
              <a:rPr kumimoji="0" lang="en-US" sz="2133"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greaterclecc.org</a:t>
            </a:r>
            <a:endPar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endParaRPr>
          </a:p>
        </p:txBody>
      </p:sp>
      <p:cxnSp>
        <p:nvCxnSpPr>
          <p:cNvPr id="11" name="Straight Connector 10">
            <a:extLst>
              <a:ext uri="{FF2B5EF4-FFF2-40B4-BE49-F238E27FC236}">
                <a16:creationId xmlns:a16="http://schemas.microsoft.com/office/drawing/2014/main" id="{10848EA7-CC76-B312-8935-FD6381BDAC84}"/>
              </a:ext>
            </a:extLst>
          </p:cNvPr>
          <p:cNvCxnSpPr/>
          <p:nvPr userDrawn="1"/>
        </p:nvCxnSpPr>
        <p:spPr>
          <a:xfrm>
            <a:off x="8375365" y="4318203"/>
            <a:ext cx="3217120" cy="0"/>
          </a:xfrm>
          <a:prstGeom prst="line">
            <a:avLst/>
          </a:prstGeom>
          <a:ln w="25400">
            <a:solidFill>
              <a:srgbClr val="E8A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884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40C2F0-F083-7078-D5CF-0053B12F04BC}"/>
              </a:ext>
            </a:extLst>
          </p:cNvPr>
          <p:cNvGrpSpPr/>
          <p:nvPr userDrawn="1"/>
        </p:nvGrpSpPr>
        <p:grpSpPr>
          <a:xfrm>
            <a:off x="-3" y="1"/>
            <a:ext cx="12192004" cy="6858001"/>
            <a:chOff x="0" y="0"/>
            <a:chExt cx="9144003" cy="5143501"/>
          </a:xfrm>
        </p:grpSpPr>
        <p:pic>
          <p:nvPicPr>
            <p:cNvPr id="8" name="Google Shape;84;p17">
              <a:extLst>
                <a:ext uri="{FF2B5EF4-FFF2-40B4-BE49-F238E27FC236}">
                  <a16:creationId xmlns:a16="http://schemas.microsoft.com/office/drawing/2014/main" id="{8AF7250A-5550-7A7B-94C1-73BC974CF7FA}"/>
                </a:ext>
              </a:extLst>
            </p:cNvPr>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9" name="Picture 8" descr="Logo, company name&#10;&#10;Description automatically generated">
              <a:extLst>
                <a:ext uri="{FF2B5EF4-FFF2-40B4-BE49-F238E27FC236}">
                  <a16:creationId xmlns:a16="http://schemas.microsoft.com/office/drawing/2014/main" id="{7F78F199-C6DA-B380-DB7E-2EF12C962625}"/>
                </a:ext>
              </a:extLst>
            </p:cNvPr>
            <p:cNvPicPr>
              <a:picLocks noChangeAspect="1"/>
            </p:cNvPicPr>
            <p:nvPr/>
          </p:nvPicPr>
          <p:blipFill>
            <a:blip r:embed="rId3"/>
            <a:stretch>
              <a:fillRect/>
            </a:stretch>
          </p:blipFill>
          <p:spPr>
            <a:xfrm>
              <a:off x="146649" y="86263"/>
              <a:ext cx="2086454" cy="1381696"/>
            </a:xfrm>
            <a:prstGeom prst="rect">
              <a:avLst/>
            </a:prstGeom>
          </p:spPr>
        </p:pic>
      </p:grpSp>
      <p:sp>
        <p:nvSpPr>
          <p:cNvPr id="3" name="Slide Number Placeholder 2">
            <a:extLst>
              <a:ext uri="{FF2B5EF4-FFF2-40B4-BE49-F238E27FC236}">
                <a16:creationId xmlns:a16="http://schemas.microsoft.com/office/drawing/2014/main" id="{19C13E16-7624-E5F6-C7E2-4932068CEFA4}"/>
              </a:ext>
            </a:extLst>
          </p:cNvPr>
          <p:cNvSpPr>
            <a:spLocks noGrp="1"/>
          </p:cNvSpPr>
          <p:nvPr>
            <p:ph type="sldNum" sz="quarter" idx="10"/>
          </p:nvPr>
        </p:nvSpPr>
        <p:spPr/>
        <p:txBody>
          <a:body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4" name="TextBox 3">
            <a:extLst>
              <a:ext uri="{FF2B5EF4-FFF2-40B4-BE49-F238E27FC236}">
                <a16:creationId xmlns:a16="http://schemas.microsoft.com/office/drawing/2014/main" id="{B70F2547-5A3B-9829-67D3-D1FC75A26496}"/>
              </a:ext>
            </a:extLst>
          </p:cNvPr>
          <p:cNvSpPr txBox="1"/>
          <p:nvPr userDrawn="1"/>
        </p:nvSpPr>
        <p:spPr>
          <a:xfrm>
            <a:off x="1121434" y="1997453"/>
            <a:ext cx="9949132" cy="2288127"/>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VISION: </a:t>
            </a: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pic>
        <p:nvPicPr>
          <p:cNvPr id="6" name="Picture 5" descr="Icon&#10;&#10;Description automatically generated">
            <a:extLst>
              <a:ext uri="{FF2B5EF4-FFF2-40B4-BE49-F238E27FC236}">
                <a16:creationId xmlns:a16="http://schemas.microsoft.com/office/drawing/2014/main" id="{98A884A4-651C-8099-1D6A-CCEF14635F1F}"/>
              </a:ext>
            </a:extLst>
          </p:cNvPr>
          <p:cNvPicPr>
            <a:picLocks noChangeAspect="1"/>
          </p:cNvPicPr>
          <p:nvPr userDrawn="1"/>
        </p:nvPicPr>
        <p:blipFill>
          <a:blip r:embed="rId4">
            <a:alphaModFix amt="20000"/>
          </a:blip>
          <a:stretch>
            <a:fillRect/>
          </a:stretch>
        </p:blipFill>
        <p:spPr>
          <a:xfrm>
            <a:off x="841236" y="3801866"/>
            <a:ext cx="10509525" cy="3056135"/>
          </a:xfrm>
          <a:prstGeom prst="rect">
            <a:avLst/>
          </a:prstGeom>
        </p:spPr>
      </p:pic>
      <p:sp>
        <p:nvSpPr>
          <p:cNvPr id="5" name="TextBox 4">
            <a:extLst>
              <a:ext uri="{FF2B5EF4-FFF2-40B4-BE49-F238E27FC236}">
                <a16:creationId xmlns:a16="http://schemas.microsoft.com/office/drawing/2014/main" id="{2917E802-F17B-57E0-F9D3-FF8F26B865AA}"/>
              </a:ext>
            </a:extLst>
          </p:cNvPr>
          <p:cNvSpPr txBox="1"/>
          <p:nvPr userDrawn="1"/>
        </p:nvSpPr>
        <p:spPr>
          <a:xfrm>
            <a:off x="1121434" y="4306641"/>
            <a:ext cx="9949132" cy="2288127"/>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MISSION: </a:t>
            </a: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727607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6DF8A85-CA18-ED22-6225-40F68D63CA0A}"/>
              </a:ext>
            </a:extLst>
          </p:cNvPr>
          <p:cNvPicPr>
            <a:picLocks noChangeAspect="1"/>
          </p:cNvPicPr>
          <p:nvPr userDrawn="1"/>
        </p:nvPicPr>
        <p:blipFill>
          <a:blip r:embed="rId2"/>
          <a:stretch>
            <a:fillRect/>
          </a:stretch>
        </p:blipFill>
        <p:spPr>
          <a:xfrm>
            <a:off x="289809" y="268222"/>
            <a:ext cx="2781939" cy="1842261"/>
          </a:xfrm>
          <a:prstGeom prst="rect">
            <a:avLst/>
          </a:prstGeom>
        </p:spPr>
      </p:pic>
      <p:pic>
        <p:nvPicPr>
          <p:cNvPr id="7" name="Picture 6" descr="Icon&#10;&#10;Description automatically generated">
            <a:extLst>
              <a:ext uri="{FF2B5EF4-FFF2-40B4-BE49-F238E27FC236}">
                <a16:creationId xmlns:a16="http://schemas.microsoft.com/office/drawing/2014/main" id="{C05D73C2-1C8A-4A0A-713D-BE591A346BBB}"/>
              </a:ext>
            </a:extLst>
          </p:cNvPr>
          <p:cNvPicPr>
            <a:picLocks noChangeAspect="1"/>
          </p:cNvPicPr>
          <p:nvPr userDrawn="1"/>
        </p:nvPicPr>
        <p:blipFill>
          <a:blip r:embed="rId3">
            <a:alphaModFix amt="20000"/>
          </a:blip>
          <a:stretch>
            <a:fillRect/>
          </a:stretch>
        </p:blipFill>
        <p:spPr>
          <a:xfrm>
            <a:off x="864556" y="2321649"/>
            <a:ext cx="10509525" cy="3056135"/>
          </a:xfrm>
          <a:prstGeom prst="rect">
            <a:avLst/>
          </a:prstGeom>
        </p:spPr>
      </p:pic>
      <p:sp>
        <p:nvSpPr>
          <p:cNvPr id="6" name="TextBox 5">
            <a:extLst>
              <a:ext uri="{FF2B5EF4-FFF2-40B4-BE49-F238E27FC236}">
                <a16:creationId xmlns:a16="http://schemas.microsoft.com/office/drawing/2014/main" id="{22D0419C-C594-DD40-1ABA-F1CCD257E3C0}"/>
              </a:ext>
            </a:extLst>
          </p:cNvPr>
          <p:cNvSpPr txBox="1"/>
          <p:nvPr userDrawn="1"/>
        </p:nvSpPr>
        <p:spPr>
          <a:xfrm>
            <a:off x="6553360" y="2110483"/>
            <a:ext cx="5204603" cy="4800481"/>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3733"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MISSION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sp>
        <p:nvSpPr>
          <p:cNvPr id="9" name="Slide Number Placeholder 2">
            <a:extLst>
              <a:ext uri="{FF2B5EF4-FFF2-40B4-BE49-F238E27FC236}">
                <a16:creationId xmlns:a16="http://schemas.microsoft.com/office/drawing/2014/main" id="{A17F2BC6-7EFF-7A5C-E306-B02CB945144B}"/>
              </a:ext>
            </a:extLst>
          </p:cNvPr>
          <p:cNvSpPr txBox="1">
            <a:spLocks/>
          </p:cNvSpPr>
          <p:nvPr userDrawn="1"/>
        </p:nvSpPr>
        <p:spPr>
          <a:xfrm>
            <a:off x="8813800" y="6421734"/>
            <a:ext cx="2743200" cy="366183"/>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ITC Avant Garde Std Bk" panose="02000503030000020004" pitchFamily="50"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fld id="{9BBD100B-8585-43BD-9BC8-54E3B76CA975}" type="slidenum">
              <a:rPr kumimoji="0" lang="en-US" sz="1600" b="0" i="0" u="none" strike="noStrike" kern="0" cap="none" spc="0" normalizeH="0" baseline="0" noProof="0" smtClean="0">
                <a:ln>
                  <a:noFill/>
                </a:ln>
                <a:solidFill>
                  <a:prstClr val="black">
                    <a:tint val="75000"/>
                  </a:prstClr>
                </a:solidFill>
                <a:effectLst/>
                <a:uLnTx/>
                <a:uFillTx/>
                <a:latin typeface="ITC Avant Garde Std Bk" panose="02000503030000020004" pitchFamily="50" charset="0"/>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prstClr val="black">
                  <a:tint val="75000"/>
                </a:prstClr>
              </a:solidFill>
              <a:effectLst/>
              <a:uLnTx/>
              <a:uFillTx/>
              <a:latin typeface="ITC Avant Garde Std Bk" panose="02000503030000020004" pitchFamily="50" charset="0"/>
              <a:cs typeface="Arial"/>
              <a:sym typeface="Arial"/>
            </a:endParaRPr>
          </a:p>
        </p:txBody>
      </p:sp>
      <p:sp>
        <p:nvSpPr>
          <p:cNvPr id="5" name="TextBox 4">
            <a:extLst>
              <a:ext uri="{FF2B5EF4-FFF2-40B4-BE49-F238E27FC236}">
                <a16:creationId xmlns:a16="http://schemas.microsoft.com/office/drawing/2014/main" id="{620E86BE-579F-C4CB-EE9B-6487BF556093}"/>
              </a:ext>
            </a:extLst>
          </p:cNvPr>
          <p:cNvSpPr txBox="1"/>
          <p:nvPr userDrawn="1"/>
        </p:nvSpPr>
        <p:spPr>
          <a:xfrm>
            <a:off x="650018" y="2110483"/>
            <a:ext cx="5204601" cy="5239639"/>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3733"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VISION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pic>
        <p:nvPicPr>
          <p:cNvPr id="2" name="Google Shape;109;p20">
            <a:extLst>
              <a:ext uri="{FF2B5EF4-FFF2-40B4-BE49-F238E27FC236}">
                <a16:creationId xmlns:a16="http://schemas.microsoft.com/office/drawing/2014/main" id="{45D34D47-43D9-EC25-47C4-751794DB01F5}"/>
              </a:ext>
            </a:extLst>
          </p:cNvPr>
          <p:cNvPicPr preferRelativeResize="0"/>
          <p:nvPr userDrawn="1"/>
        </p:nvPicPr>
        <p:blipFill>
          <a:blip r:embed="rId4">
            <a:alphaModFix/>
          </a:blip>
          <a:stretch>
            <a:fillRect/>
          </a:stretch>
        </p:blipFill>
        <p:spPr>
          <a:xfrm>
            <a:off x="7791232" y="6115511"/>
            <a:ext cx="3765768" cy="379700"/>
          </a:xfrm>
          <a:prstGeom prst="rect">
            <a:avLst/>
          </a:prstGeom>
          <a:noFill/>
          <a:ln>
            <a:noFill/>
          </a:ln>
        </p:spPr>
      </p:pic>
    </p:spTree>
    <p:extLst>
      <p:ext uri="{BB962C8B-B14F-4D97-AF65-F5344CB8AC3E}">
        <p14:creationId xmlns:p14="http://schemas.microsoft.com/office/powerpoint/2010/main" val="560690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C05D73C2-1C8A-4A0A-713D-BE591A346BBB}"/>
              </a:ext>
            </a:extLst>
          </p:cNvPr>
          <p:cNvPicPr>
            <a:picLocks noChangeAspect="1"/>
          </p:cNvPicPr>
          <p:nvPr userDrawn="1"/>
        </p:nvPicPr>
        <p:blipFill>
          <a:blip r:embed="rId2">
            <a:alphaModFix amt="20000"/>
          </a:blip>
          <a:stretch>
            <a:fillRect/>
          </a:stretch>
        </p:blipFill>
        <p:spPr>
          <a:xfrm>
            <a:off x="864556" y="2321649"/>
            <a:ext cx="10509525" cy="3056135"/>
          </a:xfrm>
          <a:prstGeom prst="rect">
            <a:avLst/>
          </a:prstGeom>
        </p:spPr>
      </p:pic>
      <p:sp>
        <p:nvSpPr>
          <p:cNvPr id="6" name="TextBox 5">
            <a:extLst>
              <a:ext uri="{FF2B5EF4-FFF2-40B4-BE49-F238E27FC236}">
                <a16:creationId xmlns:a16="http://schemas.microsoft.com/office/drawing/2014/main" id="{22D0419C-C594-DD40-1ABA-F1CCD257E3C0}"/>
              </a:ext>
            </a:extLst>
          </p:cNvPr>
          <p:cNvSpPr txBox="1"/>
          <p:nvPr userDrawn="1"/>
        </p:nvSpPr>
        <p:spPr>
          <a:xfrm>
            <a:off x="6553360" y="2110483"/>
            <a:ext cx="5204603" cy="4800481"/>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3733"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MISSION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sp>
        <p:nvSpPr>
          <p:cNvPr id="9" name="Slide Number Placeholder 2">
            <a:extLst>
              <a:ext uri="{FF2B5EF4-FFF2-40B4-BE49-F238E27FC236}">
                <a16:creationId xmlns:a16="http://schemas.microsoft.com/office/drawing/2014/main" id="{A17F2BC6-7EFF-7A5C-E306-B02CB945144B}"/>
              </a:ext>
            </a:extLst>
          </p:cNvPr>
          <p:cNvSpPr txBox="1">
            <a:spLocks/>
          </p:cNvSpPr>
          <p:nvPr userDrawn="1"/>
        </p:nvSpPr>
        <p:spPr>
          <a:xfrm>
            <a:off x="8813800" y="6421734"/>
            <a:ext cx="2743200" cy="366183"/>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ITC Avant Garde Std Bk" panose="02000503030000020004" pitchFamily="50"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fld id="{9BBD100B-8585-43BD-9BC8-54E3B76CA975}" type="slidenum">
              <a:rPr kumimoji="0" lang="en-US" sz="1600" b="0" i="0" u="none" strike="noStrike" kern="0" cap="none" spc="0" normalizeH="0" baseline="0" noProof="0" smtClean="0">
                <a:ln>
                  <a:noFill/>
                </a:ln>
                <a:solidFill>
                  <a:prstClr val="black">
                    <a:tint val="75000"/>
                  </a:prstClr>
                </a:solidFill>
                <a:effectLst/>
                <a:uLnTx/>
                <a:uFillTx/>
                <a:latin typeface="ITC Avant Garde Std Bk" panose="02000503030000020004" pitchFamily="50" charset="0"/>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prstClr val="black">
                  <a:tint val="75000"/>
                </a:prstClr>
              </a:solidFill>
              <a:effectLst/>
              <a:uLnTx/>
              <a:uFillTx/>
              <a:latin typeface="ITC Avant Garde Std Bk" panose="02000503030000020004" pitchFamily="50" charset="0"/>
              <a:cs typeface="Arial"/>
              <a:sym typeface="Arial"/>
            </a:endParaRPr>
          </a:p>
        </p:txBody>
      </p:sp>
      <p:sp>
        <p:nvSpPr>
          <p:cNvPr id="5" name="TextBox 4">
            <a:extLst>
              <a:ext uri="{FF2B5EF4-FFF2-40B4-BE49-F238E27FC236}">
                <a16:creationId xmlns:a16="http://schemas.microsoft.com/office/drawing/2014/main" id="{620E86BE-579F-C4CB-EE9B-6487BF556093}"/>
              </a:ext>
            </a:extLst>
          </p:cNvPr>
          <p:cNvSpPr txBox="1"/>
          <p:nvPr userDrawn="1"/>
        </p:nvSpPr>
        <p:spPr>
          <a:xfrm>
            <a:off x="650018" y="2110483"/>
            <a:ext cx="5204601" cy="5239639"/>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3733" b="1" i="0" u="none" strike="noStrike" kern="0" cap="none" spc="0" normalizeH="0" baseline="0" noProof="0">
                <a:ln>
                  <a:noFill/>
                </a:ln>
                <a:solidFill>
                  <a:srgbClr val="122F59"/>
                </a:solidFill>
                <a:effectLst/>
                <a:uLnTx/>
                <a:uFillTx/>
                <a:latin typeface="ITC Avant Garde Std Md" panose="02000607030000020004" pitchFamily="50" charset="0"/>
                <a:ea typeface="Calibri" panose="020F0502020204030204" pitchFamily="34" charset="0"/>
                <a:cs typeface="Calibri" panose="020F0502020204030204" pitchFamily="34" charset="0"/>
                <a:sym typeface="Arial"/>
              </a:rPr>
              <a:t>VISION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a:pPr>
            <a:r>
              <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Calibri" panose="020F0502020204030204" pitchFamily="34" charset="0"/>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anose="00000500000000000000" pitchFamily="50" charset="0"/>
              <a:ea typeface="Calibri" panose="020F0502020204030204" pitchFamily="34" charset="0"/>
              <a:cs typeface="Times New Roman" panose="02020603050405020304" pitchFamily="18" charset="0"/>
              <a:sym typeface="Arial"/>
            </a:endParaRPr>
          </a:p>
        </p:txBody>
      </p:sp>
      <p:pic>
        <p:nvPicPr>
          <p:cNvPr id="2" name="Google Shape;109;p20">
            <a:extLst>
              <a:ext uri="{FF2B5EF4-FFF2-40B4-BE49-F238E27FC236}">
                <a16:creationId xmlns:a16="http://schemas.microsoft.com/office/drawing/2014/main" id="{45D34D47-43D9-EC25-47C4-751794DB01F5}"/>
              </a:ext>
            </a:extLst>
          </p:cNvPr>
          <p:cNvPicPr preferRelativeResize="0"/>
          <p:nvPr userDrawn="1"/>
        </p:nvPicPr>
        <p:blipFill>
          <a:blip r:embed="rId3">
            <a:alphaModFix/>
          </a:blip>
          <a:stretch>
            <a:fillRect/>
          </a:stretch>
        </p:blipFill>
        <p:spPr>
          <a:xfrm>
            <a:off x="7791232" y="6115511"/>
            <a:ext cx="3765768" cy="379700"/>
          </a:xfrm>
          <a:prstGeom prst="rect">
            <a:avLst/>
          </a:prstGeom>
          <a:noFill/>
          <a:ln>
            <a:noFill/>
          </a:ln>
        </p:spPr>
      </p:pic>
    </p:spTree>
    <p:extLst>
      <p:ext uri="{BB962C8B-B14F-4D97-AF65-F5344CB8AC3E}">
        <p14:creationId xmlns:p14="http://schemas.microsoft.com/office/powerpoint/2010/main" val="2060742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154F-AC55-84A7-E949-60289DCE7A9F}"/>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B775794-6CCD-2D28-3CD5-A871B058BE5B}"/>
              </a:ext>
            </a:extLst>
          </p:cNvPr>
          <p:cNvSpPr>
            <a:spLocks noGrp="1"/>
          </p:cNvSpPr>
          <p:nvPr>
            <p:ph idx="1"/>
          </p:nvPr>
        </p:nvSpPr>
        <p:spPr/>
        <p:txBody>
          <a:bodyPr/>
          <a:lstStyle>
            <a:lvl1pPr marL="304792" indent="-304792">
              <a:buClr>
                <a:srgbClr val="E8A63A"/>
              </a:buClr>
              <a:buFont typeface="Wingdings" panose="05000000000000000000" pitchFamily="2" charset="2"/>
              <a:buChar char="§"/>
              <a:defRPr>
                <a:solidFill>
                  <a:srgbClr val="122F59"/>
                </a:solidFill>
                <a:latin typeface="ITC Avant Garde Std Md" panose="02000607030000020004" pitchFamily="50" charset="0"/>
              </a:defRPr>
            </a:lvl1pPr>
            <a:lvl2pPr marL="914377" indent="-304792">
              <a:buClr>
                <a:srgbClr val="E8A63A"/>
              </a:buClr>
              <a:buFont typeface="Arial" panose="020B0604020202020204" pitchFamily="34" charset="0"/>
              <a:buChar char="•"/>
              <a:defRPr>
                <a:solidFill>
                  <a:srgbClr val="122F59"/>
                </a:solidFill>
                <a:latin typeface="Aileron" panose="00000500000000000000" pitchFamily="50" charset="0"/>
              </a:defRPr>
            </a:lvl2pPr>
            <a:lvl3pPr marL="1523962" indent="-304792">
              <a:buClr>
                <a:srgbClr val="E8A63A"/>
              </a:buClr>
              <a:buFont typeface="Arial" panose="020B0604020202020204" pitchFamily="34" charset="0"/>
              <a:buChar char="•"/>
              <a:defRPr>
                <a:solidFill>
                  <a:srgbClr val="122F59"/>
                </a:solidFill>
                <a:latin typeface="Aileron" panose="00000500000000000000" pitchFamily="50" charset="0"/>
              </a:defRPr>
            </a:lvl3pPr>
            <a:lvl4pPr marL="2133547" indent="-304792">
              <a:buClr>
                <a:srgbClr val="E8A63A"/>
              </a:buClr>
              <a:buFont typeface="Arial" panose="020B0604020202020204" pitchFamily="34" charset="0"/>
              <a:buChar char="•"/>
              <a:defRPr>
                <a:solidFill>
                  <a:srgbClr val="122F59"/>
                </a:solidFill>
                <a:latin typeface="Aileron" panose="00000500000000000000" pitchFamily="50" charset="0"/>
              </a:defRPr>
            </a:lvl4pPr>
            <a:lvl5pPr marL="2743131" indent="-304792">
              <a:buClr>
                <a:srgbClr val="E8A63A"/>
              </a:buClr>
              <a:buFont typeface="Arial" panose="020B0604020202020204" pitchFamily="34" charset="0"/>
              <a:buChar cha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6E2047A-E392-2F32-5702-4F969593108C}"/>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8" name="Google Shape;85;p17">
            <a:extLst>
              <a:ext uri="{FF2B5EF4-FFF2-40B4-BE49-F238E27FC236}">
                <a16:creationId xmlns:a16="http://schemas.microsoft.com/office/drawing/2014/main" id="{4409F1E6-9A1F-6D31-A236-63939F078ADE}"/>
              </a:ext>
            </a:extLst>
          </p:cNvPr>
          <p:cNvPicPr preferRelativeResize="0"/>
          <p:nvPr userDrawn="1"/>
        </p:nvPicPr>
        <p:blipFill>
          <a:blip r:embed="rId2">
            <a:alphaModFix/>
          </a:blip>
          <a:stretch>
            <a:fillRect/>
          </a:stretch>
        </p:blipFill>
        <p:spPr>
          <a:xfrm>
            <a:off x="558667" y="5942244"/>
            <a:ext cx="1484968" cy="811933"/>
          </a:xfrm>
          <a:prstGeom prst="rect">
            <a:avLst/>
          </a:prstGeom>
          <a:noFill/>
          <a:ln>
            <a:noFill/>
          </a:ln>
        </p:spPr>
      </p:pic>
    </p:spTree>
    <p:extLst>
      <p:ext uri="{BB962C8B-B14F-4D97-AF65-F5344CB8AC3E}">
        <p14:creationId xmlns:p14="http://schemas.microsoft.com/office/powerpoint/2010/main" val="1512348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40C2F0-F083-7078-D5CF-0053B12F04BC}"/>
              </a:ext>
            </a:extLst>
          </p:cNvPr>
          <p:cNvGrpSpPr/>
          <p:nvPr userDrawn="1"/>
        </p:nvGrpSpPr>
        <p:grpSpPr>
          <a:xfrm>
            <a:off x="-3" y="1"/>
            <a:ext cx="12192004" cy="6858001"/>
            <a:chOff x="0" y="0"/>
            <a:chExt cx="9144003" cy="5143501"/>
          </a:xfrm>
        </p:grpSpPr>
        <p:pic>
          <p:nvPicPr>
            <p:cNvPr id="8" name="Google Shape;84;p17">
              <a:extLst>
                <a:ext uri="{FF2B5EF4-FFF2-40B4-BE49-F238E27FC236}">
                  <a16:creationId xmlns:a16="http://schemas.microsoft.com/office/drawing/2014/main" id="{8AF7250A-5550-7A7B-94C1-73BC974CF7FA}"/>
                </a:ext>
              </a:extLst>
            </p:cNvPr>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9" name="Picture 8" descr="Logo, company name&#10;&#10;Description automatically generated">
              <a:extLst>
                <a:ext uri="{FF2B5EF4-FFF2-40B4-BE49-F238E27FC236}">
                  <a16:creationId xmlns:a16="http://schemas.microsoft.com/office/drawing/2014/main" id="{7F78F199-C6DA-B380-DB7E-2EF12C962625}"/>
                </a:ext>
              </a:extLst>
            </p:cNvPr>
            <p:cNvPicPr>
              <a:picLocks noChangeAspect="1"/>
            </p:cNvPicPr>
            <p:nvPr/>
          </p:nvPicPr>
          <p:blipFill>
            <a:blip r:embed="rId3"/>
            <a:stretch>
              <a:fillRect/>
            </a:stretch>
          </p:blipFill>
          <p:spPr>
            <a:xfrm>
              <a:off x="146649" y="86263"/>
              <a:ext cx="2086454" cy="1381696"/>
            </a:xfrm>
            <a:prstGeom prst="rect">
              <a:avLst/>
            </a:prstGeom>
          </p:spPr>
        </p:pic>
      </p:grpSp>
      <p:sp>
        <p:nvSpPr>
          <p:cNvPr id="2" name="TextBox 1">
            <a:extLst>
              <a:ext uri="{FF2B5EF4-FFF2-40B4-BE49-F238E27FC236}">
                <a16:creationId xmlns:a16="http://schemas.microsoft.com/office/drawing/2014/main" id="{BB56C831-D472-D80F-11D8-66CDAAFE62CA}"/>
              </a:ext>
            </a:extLst>
          </p:cNvPr>
          <p:cNvSpPr txBox="1"/>
          <p:nvPr userDrawn="1"/>
        </p:nvSpPr>
        <p:spPr>
          <a:xfrm>
            <a:off x="7482837" y="420596"/>
            <a:ext cx="4626043" cy="1036309"/>
          </a:xfrm>
          <a:prstGeom prst="rect">
            <a:avLst/>
          </a:prstGeom>
          <a:solidFill>
            <a:schemeClr val="bg1"/>
          </a:solid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067"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Collectively, we will.</a:t>
            </a:r>
          </a:p>
        </p:txBody>
      </p:sp>
    </p:spTree>
    <p:extLst>
      <p:ext uri="{BB962C8B-B14F-4D97-AF65-F5344CB8AC3E}">
        <p14:creationId xmlns:p14="http://schemas.microsoft.com/office/powerpoint/2010/main" val="215031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Google Shape;61;p14">
            <a:extLst>
              <a:ext uri="{FF2B5EF4-FFF2-40B4-BE49-F238E27FC236}">
                <a16:creationId xmlns:a16="http://schemas.microsoft.com/office/drawing/2014/main" id="{C7AE4D04-51F7-9D03-FDC3-0CB08DA7B247}"/>
              </a:ext>
            </a:extLst>
          </p:cNvPr>
          <p:cNvSpPr/>
          <p:nvPr userDrawn="1"/>
        </p:nvSpPr>
        <p:spPr>
          <a:xfrm>
            <a:off x="-167" y="0"/>
            <a:ext cx="12192000" cy="6858000"/>
          </a:xfrm>
          <a:prstGeom prst="rect">
            <a:avLst/>
          </a:prstGeom>
          <a:solidFill>
            <a:srgbClr val="122F5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prstClr val="white"/>
              </a:solidFill>
              <a:effectLst/>
              <a:uLnTx/>
              <a:uFillTx/>
              <a:latin typeface="Arial"/>
              <a:cs typeface="Arial"/>
              <a:sym typeface="Arial"/>
            </a:endParaRPr>
          </a:p>
        </p:txBody>
      </p:sp>
      <p:sp>
        <p:nvSpPr>
          <p:cNvPr id="2" name="Title 1">
            <a:extLst>
              <a:ext uri="{FF2B5EF4-FFF2-40B4-BE49-F238E27FC236}">
                <a16:creationId xmlns:a16="http://schemas.microsoft.com/office/drawing/2014/main" id="{32FD9E19-EE51-372B-54B7-DC3A2A81BAAF}"/>
              </a:ext>
            </a:extLst>
          </p:cNvPr>
          <p:cNvSpPr>
            <a:spLocks noGrp="1"/>
          </p:cNvSpPr>
          <p:nvPr>
            <p:ph type="title" hasCustomPrompt="1"/>
          </p:nvPr>
        </p:nvSpPr>
        <p:spPr>
          <a:xfrm>
            <a:off x="831851" y="1795077"/>
            <a:ext cx="10515600" cy="2853267"/>
          </a:xfrm>
        </p:spPr>
        <p:txBody>
          <a:bodyPr anchor="b"/>
          <a:lstStyle>
            <a:lvl1pPr>
              <a:defRPr sz="8000">
                <a:solidFill>
                  <a:schemeClr val="bg1"/>
                </a:solidFill>
                <a:latin typeface="ITC Avant Garde Std Md" panose="02000607030000020004" pitchFamily="50" charset="0"/>
              </a:defRPr>
            </a:lvl1pPr>
          </a:lstStyle>
          <a:p>
            <a:r>
              <a:rPr lang="en-US"/>
              <a:t>Section Divider: Click to edit</a:t>
            </a:r>
          </a:p>
        </p:txBody>
      </p:sp>
      <p:sp>
        <p:nvSpPr>
          <p:cNvPr id="3" name="Text Placeholder 2">
            <a:extLst>
              <a:ext uri="{FF2B5EF4-FFF2-40B4-BE49-F238E27FC236}">
                <a16:creationId xmlns:a16="http://schemas.microsoft.com/office/drawing/2014/main" id="{74474B4A-E77B-E848-2161-1CF94E5E4D5E}"/>
              </a:ext>
            </a:extLst>
          </p:cNvPr>
          <p:cNvSpPr>
            <a:spLocks noGrp="1"/>
          </p:cNvSpPr>
          <p:nvPr>
            <p:ph type="body" idx="1"/>
          </p:nvPr>
        </p:nvSpPr>
        <p:spPr>
          <a:xfrm>
            <a:off x="831852" y="4673744"/>
            <a:ext cx="8942953" cy="1500717"/>
          </a:xfrm>
        </p:spPr>
        <p:txBody>
          <a:bodyPr/>
          <a:lstStyle>
            <a:lvl1pPr marL="0" indent="0">
              <a:buNone/>
              <a:defRPr sz="3200">
                <a:solidFill>
                  <a:srgbClr val="E8A63A"/>
                </a:solidFill>
                <a:latin typeface="ITC Avant Garde Std Md" panose="02000607030000020004" pitchFamily="50"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EAFBCD5E-2D15-8E96-8F7D-A3C6CD4C0039}"/>
              </a:ext>
            </a:extLst>
          </p:cNvPr>
          <p:cNvPicPr>
            <a:picLocks noChangeAspect="1"/>
          </p:cNvPicPr>
          <p:nvPr userDrawn="1"/>
        </p:nvPicPr>
        <p:blipFill>
          <a:blip r:embed="rId2"/>
          <a:stretch>
            <a:fillRect/>
          </a:stretch>
        </p:blipFill>
        <p:spPr>
          <a:xfrm>
            <a:off x="9568916" y="4989976"/>
            <a:ext cx="2610552" cy="1846243"/>
          </a:xfrm>
          <a:prstGeom prst="rect">
            <a:avLst/>
          </a:prstGeom>
        </p:spPr>
      </p:pic>
    </p:spTree>
    <p:extLst>
      <p:ext uri="{BB962C8B-B14F-4D97-AF65-F5344CB8AC3E}">
        <p14:creationId xmlns:p14="http://schemas.microsoft.com/office/powerpoint/2010/main" val="2411589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10" name="Google Shape;61;p14">
            <a:extLst>
              <a:ext uri="{FF2B5EF4-FFF2-40B4-BE49-F238E27FC236}">
                <a16:creationId xmlns:a16="http://schemas.microsoft.com/office/drawing/2014/main" id="{C7AE4D04-51F7-9D03-FDC3-0CB08DA7B247}"/>
              </a:ext>
            </a:extLst>
          </p:cNvPr>
          <p:cNvSpPr/>
          <p:nvPr userDrawn="1"/>
        </p:nvSpPr>
        <p:spPr>
          <a:xfrm>
            <a:off x="-167" y="0"/>
            <a:ext cx="12192000" cy="6858000"/>
          </a:xfrm>
          <a:prstGeom prst="rect">
            <a:avLst/>
          </a:prstGeom>
          <a:solidFill>
            <a:srgbClr val="122F5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prstClr val="white"/>
              </a:solidFill>
              <a:effectLst/>
              <a:uLnTx/>
              <a:uFillTx/>
              <a:latin typeface="Arial"/>
              <a:cs typeface="Arial"/>
              <a:sym typeface="Arial"/>
            </a:endParaRPr>
          </a:p>
        </p:txBody>
      </p:sp>
      <p:sp>
        <p:nvSpPr>
          <p:cNvPr id="2" name="Title 1">
            <a:extLst>
              <a:ext uri="{FF2B5EF4-FFF2-40B4-BE49-F238E27FC236}">
                <a16:creationId xmlns:a16="http://schemas.microsoft.com/office/drawing/2014/main" id="{32FD9E19-EE51-372B-54B7-DC3A2A81BAAF}"/>
              </a:ext>
            </a:extLst>
          </p:cNvPr>
          <p:cNvSpPr>
            <a:spLocks noGrp="1"/>
          </p:cNvSpPr>
          <p:nvPr>
            <p:ph type="title" hasCustomPrompt="1"/>
          </p:nvPr>
        </p:nvSpPr>
        <p:spPr>
          <a:xfrm>
            <a:off x="831851" y="1795077"/>
            <a:ext cx="10515600" cy="2853267"/>
          </a:xfrm>
        </p:spPr>
        <p:txBody>
          <a:bodyPr anchor="b"/>
          <a:lstStyle>
            <a:lvl1pPr>
              <a:defRPr sz="8000">
                <a:solidFill>
                  <a:schemeClr val="bg1"/>
                </a:solidFill>
                <a:latin typeface="ITC Avant Garde Std Md" panose="02000607030000020004" pitchFamily="50" charset="0"/>
              </a:defRPr>
            </a:lvl1pPr>
          </a:lstStyle>
          <a:p>
            <a:r>
              <a:rPr lang="en-US"/>
              <a:t>Section Divider: Click to edit</a:t>
            </a:r>
          </a:p>
        </p:txBody>
      </p:sp>
      <p:sp>
        <p:nvSpPr>
          <p:cNvPr id="3" name="Text Placeholder 2">
            <a:extLst>
              <a:ext uri="{FF2B5EF4-FFF2-40B4-BE49-F238E27FC236}">
                <a16:creationId xmlns:a16="http://schemas.microsoft.com/office/drawing/2014/main" id="{74474B4A-E77B-E848-2161-1CF94E5E4D5E}"/>
              </a:ext>
            </a:extLst>
          </p:cNvPr>
          <p:cNvSpPr>
            <a:spLocks noGrp="1"/>
          </p:cNvSpPr>
          <p:nvPr>
            <p:ph type="body" idx="1"/>
          </p:nvPr>
        </p:nvSpPr>
        <p:spPr>
          <a:xfrm>
            <a:off x="831852" y="4673744"/>
            <a:ext cx="8942953" cy="1500717"/>
          </a:xfrm>
        </p:spPr>
        <p:txBody>
          <a:bodyPr/>
          <a:lstStyle>
            <a:lvl1pPr marL="0" indent="0">
              <a:buNone/>
              <a:defRPr sz="3200">
                <a:solidFill>
                  <a:srgbClr val="E8A63A"/>
                </a:solidFill>
                <a:latin typeface="ITC Avant Garde Std Md" panose="02000607030000020004" pitchFamily="50"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1186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0" name="Google Shape;61;p14">
            <a:extLst>
              <a:ext uri="{FF2B5EF4-FFF2-40B4-BE49-F238E27FC236}">
                <a16:creationId xmlns:a16="http://schemas.microsoft.com/office/drawing/2014/main" id="{C7AE4D04-51F7-9D03-FDC3-0CB08DA7B247}"/>
              </a:ext>
            </a:extLst>
          </p:cNvPr>
          <p:cNvSpPr/>
          <p:nvPr userDrawn="1"/>
        </p:nvSpPr>
        <p:spPr>
          <a:xfrm>
            <a:off x="-167" y="0"/>
            <a:ext cx="12192000" cy="6858000"/>
          </a:xfrm>
          <a:prstGeom prst="rect">
            <a:avLst/>
          </a:prstGeom>
          <a:solidFill>
            <a:srgbClr val="E8A63A"/>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prstClr val="white"/>
              </a:solidFill>
              <a:effectLst/>
              <a:uLnTx/>
              <a:uFillTx/>
              <a:latin typeface="Arial"/>
              <a:cs typeface="Arial"/>
              <a:sym typeface="Arial"/>
            </a:endParaRPr>
          </a:p>
        </p:txBody>
      </p:sp>
      <p:sp>
        <p:nvSpPr>
          <p:cNvPr id="2" name="Title 1">
            <a:extLst>
              <a:ext uri="{FF2B5EF4-FFF2-40B4-BE49-F238E27FC236}">
                <a16:creationId xmlns:a16="http://schemas.microsoft.com/office/drawing/2014/main" id="{32FD9E19-EE51-372B-54B7-DC3A2A81BAAF}"/>
              </a:ext>
            </a:extLst>
          </p:cNvPr>
          <p:cNvSpPr>
            <a:spLocks noGrp="1"/>
          </p:cNvSpPr>
          <p:nvPr>
            <p:ph type="title" hasCustomPrompt="1"/>
          </p:nvPr>
        </p:nvSpPr>
        <p:spPr>
          <a:xfrm>
            <a:off x="831851" y="1795077"/>
            <a:ext cx="10515600" cy="2853267"/>
          </a:xfrm>
        </p:spPr>
        <p:txBody>
          <a:bodyPr anchor="b"/>
          <a:lstStyle>
            <a:lvl1pPr>
              <a:defRPr sz="8000">
                <a:solidFill>
                  <a:srgbClr val="122F59"/>
                </a:solidFill>
                <a:latin typeface="ITC Avant Garde Std Md" panose="02000607030000020004" pitchFamily="50" charset="0"/>
              </a:defRPr>
            </a:lvl1pPr>
          </a:lstStyle>
          <a:p>
            <a:r>
              <a:rPr lang="en-US"/>
              <a:t>Section Divider: Click to edit</a:t>
            </a:r>
          </a:p>
        </p:txBody>
      </p:sp>
      <p:sp>
        <p:nvSpPr>
          <p:cNvPr id="3" name="Text Placeholder 2">
            <a:extLst>
              <a:ext uri="{FF2B5EF4-FFF2-40B4-BE49-F238E27FC236}">
                <a16:creationId xmlns:a16="http://schemas.microsoft.com/office/drawing/2014/main" id="{74474B4A-E77B-E848-2161-1CF94E5E4D5E}"/>
              </a:ext>
            </a:extLst>
          </p:cNvPr>
          <p:cNvSpPr>
            <a:spLocks noGrp="1"/>
          </p:cNvSpPr>
          <p:nvPr>
            <p:ph type="body" idx="1"/>
          </p:nvPr>
        </p:nvSpPr>
        <p:spPr>
          <a:xfrm>
            <a:off x="831852" y="4673744"/>
            <a:ext cx="8942953" cy="1500717"/>
          </a:xfrm>
        </p:spPr>
        <p:txBody>
          <a:bodyPr/>
          <a:lstStyle>
            <a:lvl1pPr marL="0" indent="0">
              <a:buNone/>
              <a:defRPr sz="3200">
                <a:solidFill>
                  <a:schemeClr val="bg1"/>
                </a:solidFill>
                <a:latin typeface="ITC Avant Garde Std Md" panose="02000607030000020004" pitchFamily="50"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679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39141A-0130-47C5-ADBD-FE47D44F1F1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05973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Background pattern, rectangle&#10;&#10;Description automatically generated">
            <a:extLst>
              <a:ext uri="{FF2B5EF4-FFF2-40B4-BE49-F238E27FC236}">
                <a16:creationId xmlns:a16="http://schemas.microsoft.com/office/drawing/2014/main" id="{647B871F-9545-A086-C267-2B30E80ACAE3}"/>
              </a:ext>
            </a:extLst>
          </p:cNvPr>
          <p:cNvPicPr>
            <a:picLocks noChangeAspect="1"/>
          </p:cNvPicPr>
          <p:nvPr userDrawn="1"/>
        </p:nvPicPr>
        <p:blipFill>
          <a:blip r:embed="rId2"/>
          <a:stretch>
            <a:fillRect/>
          </a:stretch>
        </p:blipFill>
        <p:spPr>
          <a:xfrm>
            <a:off x="3901443" y="5659503"/>
            <a:ext cx="8290557" cy="1263139"/>
          </a:xfrm>
          <a:prstGeom prst="rect">
            <a:avLst/>
          </a:prstGeom>
        </p:spPr>
      </p:pic>
      <p:sp>
        <p:nvSpPr>
          <p:cNvPr id="2" name="Title 1">
            <a:extLst>
              <a:ext uri="{FF2B5EF4-FFF2-40B4-BE49-F238E27FC236}">
                <a16:creationId xmlns:a16="http://schemas.microsoft.com/office/drawing/2014/main" id="{C7E51679-243E-7C3D-E213-68E994CE9260}"/>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43CFBCE-A148-719F-991D-A9CD80262A61}"/>
              </a:ext>
            </a:extLst>
          </p:cNvPr>
          <p:cNvSpPr>
            <a:spLocks noGrp="1"/>
          </p:cNvSpPr>
          <p:nvPr>
            <p:ph sz="half" idx="1"/>
          </p:nvPr>
        </p:nvSpPr>
        <p:spPr>
          <a:xfrm>
            <a:off x="838200" y="1826684"/>
            <a:ext cx="51562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4EBE06-2E48-6A07-F470-03DF42A672E8}"/>
              </a:ext>
            </a:extLst>
          </p:cNvPr>
          <p:cNvSpPr>
            <a:spLocks noGrp="1"/>
          </p:cNvSpPr>
          <p:nvPr>
            <p:ph sz="half" idx="2"/>
          </p:nvPr>
        </p:nvSpPr>
        <p:spPr>
          <a:xfrm>
            <a:off x="6197600" y="1826684"/>
            <a:ext cx="51562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C4C59DB-279E-B2EF-9E7C-8BFA87F9F315}"/>
              </a:ext>
            </a:extLst>
          </p:cNvPr>
          <p:cNvSpPr>
            <a:spLocks noGrp="1"/>
          </p:cNvSpPr>
          <p:nvPr>
            <p:ph type="sldNum" sz="quarter" idx="12"/>
          </p:nvPr>
        </p:nvSpPr>
        <p:spPr/>
        <p:txBody>
          <a:body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19856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 rectangle&#10;&#10;Description automatically generated">
            <a:extLst>
              <a:ext uri="{FF2B5EF4-FFF2-40B4-BE49-F238E27FC236}">
                <a16:creationId xmlns:a16="http://schemas.microsoft.com/office/drawing/2014/main" id="{F7E9B93A-6C29-9053-431F-F133831A1A7B}"/>
              </a:ext>
            </a:extLst>
          </p:cNvPr>
          <p:cNvPicPr>
            <a:picLocks noChangeAspect="1"/>
          </p:cNvPicPr>
          <p:nvPr userDrawn="1"/>
        </p:nvPicPr>
        <p:blipFill>
          <a:blip r:embed="rId2"/>
          <a:stretch>
            <a:fillRect/>
          </a:stretch>
        </p:blipFill>
        <p:spPr>
          <a:xfrm>
            <a:off x="3901443" y="5659503"/>
            <a:ext cx="8290557" cy="1263139"/>
          </a:xfrm>
          <a:prstGeom prst="rect">
            <a:avLst/>
          </a:prstGeom>
        </p:spPr>
      </p:pic>
      <p:sp>
        <p:nvSpPr>
          <p:cNvPr id="2" name="Title 1">
            <a:extLst>
              <a:ext uri="{FF2B5EF4-FFF2-40B4-BE49-F238E27FC236}">
                <a16:creationId xmlns:a16="http://schemas.microsoft.com/office/drawing/2014/main" id="{2DD6CCCB-7734-727E-C1AA-246B942719B1}"/>
              </a:ext>
            </a:extLst>
          </p:cNvPr>
          <p:cNvSpPr>
            <a:spLocks noGrp="1"/>
          </p:cNvSpPr>
          <p:nvPr>
            <p:ph type="title"/>
          </p:nvPr>
        </p:nvSpPr>
        <p:spPr>
          <a:xfrm>
            <a:off x="840317" y="366185"/>
            <a:ext cx="10515600" cy="1325033"/>
          </a:xfrm>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FB66AB97-65D6-CBD9-4175-201A01F5A55C}"/>
              </a:ext>
            </a:extLst>
          </p:cNvPr>
          <p:cNvSpPr>
            <a:spLocks noGrp="1"/>
          </p:cNvSpPr>
          <p:nvPr>
            <p:ph type="body" idx="1"/>
          </p:nvPr>
        </p:nvSpPr>
        <p:spPr>
          <a:xfrm>
            <a:off x="840318" y="1680634"/>
            <a:ext cx="5158316" cy="825500"/>
          </a:xfrm>
        </p:spPr>
        <p:txBody>
          <a:bodyPr anchor="b">
            <a:noAutofit/>
          </a:bodyPr>
          <a:lstStyle>
            <a:lvl1pPr marL="0" indent="0">
              <a:buNone/>
              <a:defRPr sz="2667" b="1">
                <a:solidFill>
                  <a:srgbClr val="122F59"/>
                </a:solidFill>
                <a:latin typeface="ITC Avant Garde Std Bk" panose="02000503030000020004" pitchFamily="50"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BE5EE9ED-5816-2CD8-BAA1-24E11758BB02}"/>
              </a:ext>
            </a:extLst>
          </p:cNvPr>
          <p:cNvSpPr>
            <a:spLocks noGrp="1"/>
          </p:cNvSpPr>
          <p:nvPr>
            <p:ph sz="half" idx="2"/>
          </p:nvPr>
        </p:nvSpPr>
        <p:spPr>
          <a:xfrm>
            <a:off x="840318" y="2506133"/>
            <a:ext cx="5158316" cy="3683000"/>
          </a:xfrm>
        </p:spPr>
        <p:txBody>
          <a:bodyPr>
            <a:normAutofit/>
          </a:bodyPr>
          <a:lstStyle>
            <a:lvl1pPr>
              <a:defRPr sz="2667">
                <a:latin typeface="ITC Avant Garde Std Bk" panose="02000503030000020004" pitchFamily="50" charset="0"/>
              </a:defRPr>
            </a:lvl1pPr>
            <a:lvl2pPr>
              <a:defRPr sz="2400">
                <a:latin typeface="Aileron" panose="00000500000000000000" pitchFamily="50" charset="0"/>
              </a:defRPr>
            </a:lvl2pPr>
            <a:lvl3pPr>
              <a:defRPr sz="2133">
                <a:latin typeface="Aileron" panose="00000500000000000000" pitchFamily="50" charset="0"/>
              </a:defRPr>
            </a:lvl3pPr>
            <a:lvl4pPr>
              <a:defRPr sz="1867">
                <a:latin typeface="Aileron" panose="00000500000000000000" pitchFamily="50" charset="0"/>
              </a:defRPr>
            </a:lvl4pPr>
            <a:lvl5pPr>
              <a:defRPr sz="1867">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3F7E4-FB9B-32EA-0C17-335FE1CC7D7C}"/>
              </a:ext>
            </a:extLst>
          </p:cNvPr>
          <p:cNvSpPr>
            <a:spLocks noGrp="1"/>
          </p:cNvSpPr>
          <p:nvPr>
            <p:ph type="body" sz="quarter" idx="3"/>
          </p:nvPr>
        </p:nvSpPr>
        <p:spPr>
          <a:xfrm>
            <a:off x="6172200" y="1680634"/>
            <a:ext cx="5183717" cy="825500"/>
          </a:xfrm>
        </p:spPr>
        <p:txBody>
          <a:bodyPr anchor="b">
            <a:noAutofit/>
          </a:bodyPr>
          <a:lstStyle>
            <a:lvl1pPr marL="0" indent="0">
              <a:buNone/>
              <a:defRPr sz="2667" b="1">
                <a:solidFill>
                  <a:srgbClr val="122F59"/>
                </a:solidFill>
                <a:latin typeface="ITC Avant Garde Std Bk" panose="02000503030000020004" pitchFamily="50"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A7AE07F-ED5B-47F2-8E10-160CBC97836B}"/>
              </a:ext>
            </a:extLst>
          </p:cNvPr>
          <p:cNvSpPr>
            <a:spLocks noGrp="1"/>
          </p:cNvSpPr>
          <p:nvPr>
            <p:ph sz="quarter" idx="4"/>
          </p:nvPr>
        </p:nvSpPr>
        <p:spPr>
          <a:xfrm>
            <a:off x="6172200" y="2506133"/>
            <a:ext cx="5183717" cy="3683000"/>
          </a:xfrm>
        </p:spPr>
        <p:txBody>
          <a:bodyPr>
            <a:normAutofit/>
          </a:bodyPr>
          <a:lstStyle>
            <a:lvl1pPr>
              <a:defRPr sz="2667">
                <a:latin typeface="ITC Avant Garde Std Bk" panose="02000503030000020004" pitchFamily="50" charset="0"/>
              </a:defRPr>
            </a:lvl1pPr>
            <a:lvl2pPr>
              <a:defRPr sz="2400">
                <a:latin typeface="Aileron" panose="00000500000000000000" pitchFamily="50" charset="0"/>
              </a:defRPr>
            </a:lvl2pPr>
            <a:lvl3pPr>
              <a:defRPr sz="2133">
                <a:latin typeface="Aileron" panose="00000500000000000000" pitchFamily="50" charset="0"/>
              </a:defRPr>
            </a:lvl3pPr>
            <a:lvl4pPr>
              <a:defRPr sz="1867">
                <a:latin typeface="Aileron" panose="00000500000000000000" pitchFamily="50" charset="0"/>
              </a:defRPr>
            </a:lvl4pPr>
            <a:lvl5pPr>
              <a:defRPr sz="1867">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E7300BD-FB40-121E-234A-0721E08C1C71}"/>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3973469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4F01-E259-DEC1-F19B-1B579A9D3751}"/>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BEFCF3D-2F31-2A1A-5F7F-1A691735AE03}"/>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8" name="Content Placeholder 2">
            <a:extLst>
              <a:ext uri="{FF2B5EF4-FFF2-40B4-BE49-F238E27FC236}">
                <a16:creationId xmlns:a16="http://schemas.microsoft.com/office/drawing/2014/main" id="{AFB8600F-DD1E-A7FC-7D84-7FEE6FB2CD71}"/>
              </a:ext>
            </a:extLst>
          </p:cNvPr>
          <p:cNvSpPr>
            <a:spLocks noGrp="1"/>
          </p:cNvSpPr>
          <p:nvPr>
            <p:ph idx="1"/>
          </p:nvPr>
        </p:nvSpPr>
        <p:spPr>
          <a:xfrm>
            <a:off x="838200" y="1826684"/>
            <a:ext cx="105156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oogle Shape;85;p17">
            <a:extLst>
              <a:ext uri="{FF2B5EF4-FFF2-40B4-BE49-F238E27FC236}">
                <a16:creationId xmlns:a16="http://schemas.microsoft.com/office/drawing/2014/main" id="{480EB4A9-D81C-F091-856A-1A6E5424779A}"/>
              </a:ext>
            </a:extLst>
          </p:cNvPr>
          <p:cNvPicPr preferRelativeResize="0"/>
          <p:nvPr userDrawn="1"/>
        </p:nvPicPr>
        <p:blipFill>
          <a:blip r:embed="rId2">
            <a:alphaModFix/>
          </a:blip>
          <a:stretch>
            <a:fillRect/>
          </a:stretch>
        </p:blipFill>
        <p:spPr>
          <a:xfrm>
            <a:off x="10261024" y="5942244"/>
            <a:ext cx="1484968" cy="811933"/>
          </a:xfrm>
          <a:prstGeom prst="rect">
            <a:avLst/>
          </a:prstGeom>
          <a:noFill/>
          <a:ln>
            <a:noFill/>
          </a:ln>
        </p:spPr>
      </p:pic>
    </p:spTree>
    <p:extLst>
      <p:ext uri="{BB962C8B-B14F-4D97-AF65-F5344CB8AC3E}">
        <p14:creationId xmlns:p14="http://schemas.microsoft.com/office/powerpoint/2010/main" val="2589715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4F01-E259-DEC1-F19B-1B579A9D3751}"/>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BEFCF3D-2F31-2A1A-5F7F-1A691735AE03}"/>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8" name="Content Placeholder 2">
            <a:extLst>
              <a:ext uri="{FF2B5EF4-FFF2-40B4-BE49-F238E27FC236}">
                <a16:creationId xmlns:a16="http://schemas.microsoft.com/office/drawing/2014/main" id="{AFB8600F-DD1E-A7FC-7D84-7FEE6FB2CD71}"/>
              </a:ext>
            </a:extLst>
          </p:cNvPr>
          <p:cNvSpPr>
            <a:spLocks noGrp="1"/>
          </p:cNvSpPr>
          <p:nvPr>
            <p:ph idx="1"/>
          </p:nvPr>
        </p:nvSpPr>
        <p:spPr>
          <a:xfrm>
            <a:off x="838200" y="1826684"/>
            <a:ext cx="105156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oogle Shape;85;p17">
            <a:extLst>
              <a:ext uri="{FF2B5EF4-FFF2-40B4-BE49-F238E27FC236}">
                <a16:creationId xmlns:a16="http://schemas.microsoft.com/office/drawing/2014/main" id="{F2F3BC9F-5F19-74EE-186C-08D024358FCA}"/>
              </a:ext>
            </a:extLst>
          </p:cNvPr>
          <p:cNvPicPr preferRelativeResize="0"/>
          <p:nvPr userDrawn="1"/>
        </p:nvPicPr>
        <p:blipFill>
          <a:blip r:embed="rId2">
            <a:alphaModFix/>
          </a:blip>
          <a:stretch>
            <a:fillRect/>
          </a:stretch>
        </p:blipFill>
        <p:spPr>
          <a:xfrm>
            <a:off x="558667" y="5942244"/>
            <a:ext cx="1484968" cy="811933"/>
          </a:xfrm>
          <a:prstGeom prst="rect">
            <a:avLst/>
          </a:prstGeom>
          <a:noFill/>
          <a:ln>
            <a:noFill/>
          </a:ln>
        </p:spPr>
      </p:pic>
    </p:spTree>
    <p:extLst>
      <p:ext uri="{BB962C8B-B14F-4D97-AF65-F5344CB8AC3E}">
        <p14:creationId xmlns:p14="http://schemas.microsoft.com/office/powerpoint/2010/main" val="3682352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4F01-E259-DEC1-F19B-1B579A9D3751}"/>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BEFCF3D-2F31-2A1A-5F7F-1A691735AE03}"/>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8" name="Content Placeholder 2">
            <a:extLst>
              <a:ext uri="{FF2B5EF4-FFF2-40B4-BE49-F238E27FC236}">
                <a16:creationId xmlns:a16="http://schemas.microsoft.com/office/drawing/2014/main" id="{AFB8600F-DD1E-A7FC-7D84-7FEE6FB2CD71}"/>
              </a:ext>
            </a:extLst>
          </p:cNvPr>
          <p:cNvSpPr>
            <a:spLocks noGrp="1"/>
          </p:cNvSpPr>
          <p:nvPr>
            <p:ph idx="1"/>
          </p:nvPr>
        </p:nvSpPr>
        <p:spPr>
          <a:xfrm>
            <a:off x="838200" y="1826684"/>
            <a:ext cx="105156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12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4F01-E259-DEC1-F19B-1B579A9D3751}"/>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2BEFCF3D-2F31-2A1A-5F7F-1A691735AE03}"/>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7" name="Google Shape;109;p20">
            <a:extLst>
              <a:ext uri="{FF2B5EF4-FFF2-40B4-BE49-F238E27FC236}">
                <a16:creationId xmlns:a16="http://schemas.microsoft.com/office/drawing/2014/main" id="{6151CA30-C718-49E7-84F8-90AC1FEB9B14}"/>
              </a:ext>
            </a:extLst>
          </p:cNvPr>
          <p:cNvPicPr preferRelativeResize="0"/>
          <p:nvPr userDrawn="1"/>
        </p:nvPicPr>
        <p:blipFill>
          <a:blip r:embed="rId2">
            <a:alphaModFix/>
          </a:blip>
          <a:stretch>
            <a:fillRect/>
          </a:stretch>
        </p:blipFill>
        <p:spPr>
          <a:xfrm>
            <a:off x="7867565" y="6076543"/>
            <a:ext cx="3765768" cy="379700"/>
          </a:xfrm>
          <a:prstGeom prst="rect">
            <a:avLst/>
          </a:prstGeom>
          <a:noFill/>
          <a:ln>
            <a:noFill/>
          </a:ln>
        </p:spPr>
      </p:pic>
      <p:sp>
        <p:nvSpPr>
          <p:cNvPr id="8" name="Content Placeholder 2">
            <a:extLst>
              <a:ext uri="{FF2B5EF4-FFF2-40B4-BE49-F238E27FC236}">
                <a16:creationId xmlns:a16="http://schemas.microsoft.com/office/drawing/2014/main" id="{016954FF-3578-9968-C7A9-B4EF9F91D44B}"/>
              </a:ext>
            </a:extLst>
          </p:cNvPr>
          <p:cNvSpPr>
            <a:spLocks noGrp="1"/>
          </p:cNvSpPr>
          <p:nvPr>
            <p:ph idx="1"/>
          </p:nvPr>
        </p:nvSpPr>
        <p:spPr>
          <a:xfrm>
            <a:off x="838200" y="1826684"/>
            <a:ext cx="10515600" cy="4349749"/>
          </a:xfrm>
        </p:spPr>
        <p:txBody>
          <a:bodyPr/>
          <a:lstStyle>
            <a:lvl1pPr>
              <a:defRPr>
                <a:solidFill>
                  <a:srgbClr val="122F59"/>
                </a:solidFill>
                <a:latin typeface="ITC Avant Garde Std Md" panose="02000607030000020004" pitchFamily="50" charset="0"/>
              </a:defRPr>
            </a:lvl1pPr>
            <a:lvl2pPr>
              <a:defRPr>
                <a:solidFill>
                  <a:srgbClr val="122F59"/>
                </a:solidFill>
                <a:latin typeface="Aileron" panose="00000500000000000000" pitchFamily="50" charset="0"/>
              </a:defRPr>
            </a:lvl2pPr>
            <a:lvl3pPr>
              <a:defRPr>
                <a:solidFill>
                  <a:srgbClr val="122F59"/>
                </a:solidFill>
                <a:latin typeface="Aileron" panose="00000500000000000000" pitchFamily="50" charset="0"/>
              </a:defRPr>
            </a:lvl3pPr>
            <a:lvl4pPr>
              <a:defRPr>
                <a:solidFill>
                  <a:srgbClr val="122F59"/>
                </a:solidFill>
                <a:latin typeface="Aileron" panose="00000500000000000000" pitchFamily="50" charset="0"/>
              </a:defRPr>
            </a:lvl4pPr>
            <a:lvl5pPr>
              <a:defRPr>
                <a:solidFill>
                  <a:srgbClr val="122F59"/>
                </a:solidFill>
                <a:latin typeface="Aileron"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85;p17">
            <a:extLst>
              <a:ext uri="{FF2B5EF4-FFF2-40B4-BE49-F238E27FC236}">
                <a16:creationId xmlns:a16="http://schemas.microsoft.com/office/drawing/2014/main" id="{417453CE-DC1F-7A71-4250-883CD7599205}"/>
              </a:ext>
            </a:extLst>
          </p:cNvPr>
          <p:cNvPicPr preferRelativeResize="0"/>
          <p:nvPr userDrawn="1"/>
        </p:nvPicPr>
        <p:blipFill>
          <a:blip r:embed="rId3">
            <a:alphaModFix/>
          </a:blip>
          <a:stretch>
            <a:fillRect/>
          </a:stretch>
        </p:blipFill>
        <p:spPr>
          <a:xfrm>
            <a:off x="558667" y="5942244"/>
            <a:ext cx="1484968" cy="811933"/>
          </a:xfrm>
          <a:prstGeom prst="rect">
            <a:avLst/>
          </a:prstGeom>
          <a:noFill/>
          <a:ln>
            <a:noFill/>
          </a:ln>
        </p:spPr>
      </p:pic>
    </p:spTree>
    <p:extLst>
      <p:ext uri="{BB962C8B-B14F-4D97-AF65-F5344CB8AC3E}">
        <p14:creationId xmlns:p14="http://schemas.microsoft.com/office/powerpoint/2010/main" val="2899978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6505-5E09-23E8-BA0A-2FEDC57969FD}"/>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pic>
        <p:nvPicPr>
          <p:cNvPr id="6" name="Google Shape;85;p17">
            <a:extLst>
              <a:ext uri="{FF2B5EF4-FFF2-40B4-BE49-F238E27FC236}">
                <a16:creationId xmlns:a16="http://schemas.microsoft.com/office/drawing/2014/main" id="{95B9DEEA-05FD-E0EC-9B80-D58994B8CF4C}"/>
              </a:ext>
            </a:extLst>
          </p:cNvPr>
          <p:cNvPicPr preferRelativeResize="0"/>
          <p:nvPr userDrawn="1"/>
        </p:nvPicPr>
        <p:blipFill>
          <a:blip r:embed="rId2">
            <a:alphaModFix/>
          </a:blip>
          <a:stretch>
            <a:fillRect/>
          </a:stretch>
        </p:blipFill>
        <p:spPr>
          <a:xfrm>
            <a:off x="558667" y="5942244"/>
            <a:ext cx="1484968" cy="811933"/>
          </a:xfrm>
          <a:prstGeom prst="rect">
            <a:avLst/>
          </a:prstGeom>
          <a:noFill/>
          <a:ln>
            <a:noFill/>
          </a:ln>
        </p:spPr>
      </p:pic>
      <p:cxnSp>
        <p:nvCxnSpPr>
          <p:cNvPr id="8" name="Google Shape;87;p17">
            <a:extLst>
              <a:ext uri="{FF2B5EF4-FFF2-40B4-BE49-F238E27FC236}">
                <a16:creationId xmlns:a16="http://schemas.microsoft.com/office/drawing/2014/main" id="{6D6A9AFC-D30B-8722-1B81-68ECD1394FE4}"/>
              </a:ext>
            </a:extLst>
          </p:cNvPr>
          <p:cNvCxnSpPr/>
          <p:nvPr userDrawn="1"/>
        </p:nvCxnSpPr>
        <p:spPr>
          <a:xfrm>
            <a:off x="2627400" y="5959811"/>
            <a:ext cx="9146400" cy="0"/>
          </a:xfrm>
          <a:prstGeom prst="straightConnector1">
            <a:avLst/>
          </a:prstGeom>
          <a:noFill/>
          <a:ln w="9525" cap="flat" cmpd="sng">
            <a:solidFill>
              <a:srgbClr val="073763"/>
            </a:solidFill>
            <a:prstDash val="solid"/>
            <a:round/>
            <a:headEnd type="none" w="med" len="med"/>
            <a:tailEnd type="none" w="med" len="med"/>
          </a:ln>
        </p:spPr>
      </p:cxnSp>
      <p:sp>
        <p:nvSpPr>
          <p:cNvPr id="9" name="TextBox 8">
            <a:extLst>
              <a:ext uri="{FF2B5EF4-FFF2-40B4-BE49-F238E27FC236}">
                <a16:creationId xmlns:a16="http://schemas.microsoft.com/office/drawing/2014/main" id="{71E00DFC-B911-0312-4672-1B805308B7F2}"/>
              </a:ext>
            </a:extLst>
          </p:cNvPr>
          <p:cNvSpPr txBox="1"/>
          <p:nvPr userDrawn="1"/>
        </p:nvSpPr>
        <p:spPr>
          <a:xfrm>
            <a:off x="6457859" y="6101627"/>
            <a:ext cx="3320140" cy="6258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info@greaterclecc.org</a:t>
            </a:r>
          </a:p>
        </p:txBody>
      </p:sp>
      <p:sp>
        <p:nvSpPr>
          <p:cNvPr id="10" name="TextBox 9">
            <a:extLst>
              <a:ext uri="{FF2B5EF4-FFF2-40B4-BE49-F238E27FC236}">
                <a16:creationId xmlns:a16="http://schemas.microsoft.com/office/drawing/2014/main" id="{08C4A4A6-DB66-9A76-67D5-46EA4B04DC48}"/>
              </a:ext>
            </a:extLst>
          </p:cNvPr>
          <p:cNvSpPr txBox="1"/>
          <p:nvPr userDrawn="1"/>
        </p:nvSpPr>
        <p:spPr>
          <a:xfrm>
            <a:off x="9591179" y="6101627"/>
            <a:ext cx="2573140" cy="6258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WEBSITE</a:t>
            </a:r>
            <a:r>
              <a:rPr kumimoji="0" lang="en-US" sz="1600"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t/>
            </a:r>
            <a:br>
              <a:rPr kumimoji="0" lang="en-US" sz="1600"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b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greaterclecc.org</a:t>
            </a:r>
            <a:endParaRPr kumimoji="0" lang="en-US" sz="1600"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endParaRPr>
          </a:p>
        </p:txBody>
      </p:sp>
      <p:sp>
        <p:nvSpPr>
          <p:cNvPr id="3" name="Text Placeholder 2">
            <a:extLst>
              <a:ext uri="{FF2B5EF4-FFF2-40B4-BE49-F238E27FC236}">
                <a16:creationId xmlns:a16="http://schemas.microsoft.com/office/drawing/2014/main" id="{CE263504-CC22-9687-382D-DCBFBAF7D3A9}"/>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410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6505-5E09-23E8-BA0A-2FEDC57969FD}"/>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CE263504-CC22-9687-382D-DCBFBAF7D3A9}"/>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oogle Shape;129;p23">
            <a:extLst>
              <a:ext uri="{FF2B5EF4-FFF2-40B4-BE49-F238E27FC236}">
                <a16:creationId xmlns:a16="http://schemas.microsoft.com/office/drawing/2014/main" id="{1AC3D78D-D5CC-EDAF-F7C4-F1F8299DEF19}"/>
              </a:ext>
            </a:extLst>
          </p:cNvPr>
          <p:cNvPicPr preferRelativeResize="0"/>
          <p:nvPr userDrawn="1"/>
        </p:nvPicPr>
        <p:blipFill>
          <a:blip r:embed="rId2">
            <a:alphaModFix/>
          </a:blip>
          <a:stretch>
            <a:fillRect/>
          </a:stretch>
        </p:blipFill>
        <p:spPr>
          <a:xfrm>
            <a:off x="-638511" y="5763637"/>
            <a:ext cx="12724499" cy="1081667"/>
          </a:xfrm>
          <a:prstGeom prst="rect">
            <a:avLst/>
          </a:prstGeom>
          <a:noFill/>
          <a:ln>
            <a:noFill/>
          </a:ln>
        </p:spPr>
      </p:pic>
    </p:spTree>
    <p:extLst>
      <p:ext uri="{BB962C8B-B14F-4D97-AF65-F5344CB8AC3E}">
        <p14:creationId xmlns:p14="http://schemas.microsoft.com/office/powerpoint/2010/main" val="2267930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6505-5E09-23E8-BA0A-2FEDC57969FD}"/>
              </a:ext>
            </a:extLst>
          </p:cNvPr>
          <p:cNvSpPr>
            <a:spLocks noGrp="1"/>
          </p:cNvSpPr>
          <p:nvPr>
            <p:ph type="title"/>
          </p:nvPr>
        </p:nvSpPr>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pic>
        <p:nvPicPr>
          <p:cNvPr id="6" name="Google Shape;85;p17">
            <a:extLst>
              <a:ext uri="{FF2B5EF4-FFF2-40B4-BE49-F238E27FC236}">
                <a16:creationId xmlns:a16="http://schemas.microsoft.com/office/drawing/2014/main" id="{95B9DEEA-05FD-E0EC-9B80-D58994B8CF4C}"/>
              </a:ext>
            </a:extLst>
          </p:cNvPr>
          <p:cNvPicPr preferRelativeResize="0"/>
          <p:nvPr userDrawn="1"/>
        </p:nvPicPr>
        <p:blipFill>
          <a:blip r:embed="rId2">
            <a:alphaModFix/>
          </a:blip>
          <a:stretch>
            <a:fillRect/>
          </a:stretch>
        </p:blipFill>
        <p:spPr>
          <a:xfrm>
            <a:off x="558667" y="5942244"/>
            <a:ext cx="1484968" cy="811933"/>
          </a:xfrm>
          <a:prstGeom prst="rect">
            <a:avLst/>
          </a:prstGeom>
          <a:noFill/>
          <a:ln>
            <a:noFill/>
          </a:ln>
        </p:spPr>
      </p:pic>
      <p:cxnSp>
        <p:nvCxnSpPr>
          <p:cNvPr id="8" name="Google Shape;87;p17">
            <a:extLst>
              <a:ext uri="{FF2B5EF4-FFF2-40B4-BE49-F238E27FC236}">
                <a16:creationId xmlns:a16="http://schemas.microsoft.com/office/drawing/2014/main" id="{6D6A9AFC-D30B-8722-1B81-68ECD1394FE4}"/>
              </a:ext>
            </a:extLst>
          </p:cNvPr>
          <p:cNvCxnSpPr/>
          <p:nvPr userDrawn="1"/>
        </p:nvCxnSpPr>
        <p:spPr>
          <a:xfrm>
            <a:off x="2627400" y="5959811"/>
            <a:ext cx="9146400" cy="0"/>
          </a:xfrm>
          <a:prstGeom prst="straightConnector1">
            <a:avLst/>
          </a:prstGeom>
          <a:noFill/>
          <a:ln w="9525" cap="flat" cmpd="sng">
            <a:solidFill>
              <a:srgbClr val="073763"/>
            </a:solidFill>
            <a:prstDash val="solid"/>
            <a:round/>
            <a:headEnd type="none" w="med" len="med"/>
            <a:tailEnd type="none" w="med" len="med"/>
          </a:ln>
        </p:spPr>
      </p:cxnSp>
      <p:sp>
        <p:nvSpPr>
          <p:cNvPr id="9" name="TextBox 8">
            <a:extLst>
              <a:ext uri="{FF2B5EF4-FFF2-40B4-BE49-F238E27FC236}">
                <a16:creationId xmlns:a16="http://schemas.microsoft.com/office/drawing/2014/main" id="{71E00DFC-B911-0312-4672-1B805308B7F2}"/>
              </a:ext>
            </a:extLst>
          </p:cNvPr>
          <p:cNvSpPr txBox="1"/>
          <p:nvPr userDrawn="1"/>
        </p:nvSpPr>
        <p:spPr>
          <a:xfrm>
            <a:off x="6457859" y="6101627"/>
            <a:ext cx="3320140" cy="6258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info@greaterclecc.org</a:t>
            </a:r>
          </a:p>
        </p:txBody>
      </p:sp>
      <p:sp>
        <p:nvSpPr>
          <p:cNvPr id="10" name="TextBox 9">
            <a:extLst>
              <a:ext uri="{FF2B5EF4-FFF2-40B4-BE49-F238E27FC236}">
                <a16:creationId xmlns:a16="http://schemas.microsoft.com/office/drawing/2014/main" id="{08C4A4A6-DB66-9A76-67D5-46EA4B04DC48}"/>
              </a:ext>
            </a:extLst>
          </p:cNvPr>
          <p:cNvSpPr txBox="1"/>
          <p:nvPr userDrawn="1"/>
        </p:nvSpPr>
        <p:spPr>
          <a:xfrm>
            <a:off x="9591179" y="6101627"/>
            <a:ext cx="2573140" cy="6258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WEBSITE</a:t>
            </a:r>
            <a:r>
              <a:rPr kumimoji="0" lang="en-US" sz="1600"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t/>
            </a:r>
            <a:br>
              <a:rPr kumimoji="0" lang="en-US" sz="1600" b="0" i="0" u="none" strike="noStrike" kern="0" cap="none" spc="0" normalizeH="0" baseline="0" noProof="0">
                <a:ln>
                  <a:noFill/>
                </a:ln>
                <a:solidFill>
                  <a:srgbClr val="000000"/>
                </a:solidFill>
                <a:effectLst/>
                <a:uLnTx/>
                <a:uFillTx/>
                <a:latin typeface="ITC Avant Garde Std Md" panose="02000607030000020004" pitchFamily="50" charset="0"/>
                <a:cs typeface="Arial"/>
                <a:sym typeface="Arial"/>
              </a:rPr>
            </a:b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greaterclecc.org</a:t>
            </a:r>
            <a:endParaRPr kumimoji="0" lang="en-US" sz="1600"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endParaRPr>
          </a:p>
        </p:txBody>
      </p:sp>
    </p:spTree>
    <p:extLst>
      <p:ext uri="{BB962C8B-B14F-4D97-AF65-F5344CB8AC3E}">
        <p14:creationId xmlns:p14="http://schemas.microsoft.com/office/powerpoint/2010/main" val="313543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C6A4-3A49-C499-1090-69C90782611F}"/>
              </a:ext>
            </a:extLst>
          </p:cNvPr>
          <p:cNvSpPr>
            <a:spLocks noGrp="1"/>
          </p:cNvSpPr>
          <p:nvPr>
            <p:ph type="title"/>
          </p:nvPr>
        </p:nvSpPr>
        <p:spPr>
          <a:xfrm>
            <a:off x="679176" y="735467"/>
            <a:ext cx="4632297" cy="5464772"/>
          </a:xfrm>
        </p:spPr>
        <p:txBody>
          <a:bodyPr>
            <a:normAutofit/>
          </a:bodyPr>
          <a:lstStyle>
            <a:lvl1pPr>
              <a:defRPr sz="5333">
                <a:solidFill>
                  <a:srgbClr val="122F59"/>
                </a:solidFill>
                <a:latin typeface="ITC Avant Garde Std Md" panose="02000607030000020004" pitchFamily="50"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5F47F5BA-A149-D36D-F535-A8AD515A35E9}"/>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7" name="Google Shape;85;p17">
            <a:extLst>
              <a:ext uri="{FF2B5EF4-FFF2-40B4-BE49-F238E27FC236}">
                <a16:creationId xmlns:a16="http://schemas.microsoft.com/office/drawing/2014/main" id="{5906C930-AC36-D9F1-833B-1A7690210EDF}"/>
              </a:ext>
            </a:extLst>
          </p:cNvPr>
          <p:cNvPicPr preferRelativeResize="0"/>
          <p:nvPr userDrawn="1"/>
        </p:nvPicPr>
        <p:blipFill>
          <a:blip r:embed="rId2">
            <a:alphaModFix/>
          </a:blip>
          <a:stretch>
            <a:fillRect/>
          </a:stretch>
        </p:blipFill>
        <p:spPr>
          <a:xfrm>
            <a:off x="10238057" y="329500"/>
            <a:ext cx="1484968" cy="811933"/>
          </a:xfrm>
          <a:prstGeom prst="rect">
            <a:avLst/>
          </a:prstGeom>
          <a:noFill/>
          <a:ln>
            <a:noFill/>
          </a:ln>
        </p:spPr>
      </p:pic>
    </p:spTree>
    <p:extLst>
      <p:ext uri="{BB962C8B-B14F-4D97-AF65-F5344CB8AC3E}">
        <p14:creationId xmlns:p14="http://schemas.microsoft.com/office/powerpoint/2010/main" val="238421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39141A-0130-47C5-ADBD-FE47D44F1F1E}"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878598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Google Shape;129;p23">
            <a:extLst>
              <a:ext uri="{FF2B5EF4-FFF2-40B4-BE49-F238E27FC236}">
                <a16:creationId xmlns:a16="http://schemas.microsoft.com/office/drawing/2014/main" id="{CF467DAB-BC0E-DA4F-7E9D-76C88E1F6F32}"/>
              </a:ext>
            </a:extLst>
          </p:cNvPr>
          <p:cNvPicPr preferRelativeResize="0"/>
          <p:nvPr userDrawn="1"/>
        </p:nvPicPr>
        <p:blipFill>
          <a:blip r:embed="rId2">
            <a:alphaModFix/>
          </a:blip>
          <a:stretch>
            <a:fillRect/>
          </a:stretch>
        </p:blipFill>
        <p:spPr>
          <a:xfrm>
            <a:off x="-638511" y="5763637"/>
            <a:ext cx="12724499" cy="1081667"/>
          </a:xfrm>
          <a:prstGeom prst="rect">
            <a:avLst/>
          </a:prstGeom>
          <a:noFill/>
          <a:ln>
            <a:noFill/>
          </a:ln>
        </p:spPr>
      </p:pic>
      <p:sp>
        <p:nvSpPr>
          <p:cNvPr id="2" name="Title 1">
            <a:extLst>
              <a:ext uri="{FF2B5EF4-FFF2-40B4-BE49-F238E27FC236}">
                <a16:creationId xmlns:a16="http://schemas.microsoft.com/office/drawing/2014/main" id="{46C93EBC-FFA9-E276-A46B-38B4C82EC2A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8AEBCE4-1D60-9262-BAD1-DB1D1C06B467}"/>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3" name="Text Placeholder 2">
            <a:extLst>
              <a:ext uri="{FF2B5EF4-FFF2-40B4-BE49-F238E27FC236}">
                <a16:creationId xmlns:a16="http://schemas.microsoft.com/office/drawing/2014/main" id="{D7E61003-D020-3780-FDCB-0281F6F9F1B5}"/>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073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B85F-7E54-A9CA-0072-06422F788C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073B10-5D40-6965-56DB-839CC439C590}"/>
              </a:ext>
            </a:extLst>
          </p:cNvPr>
          <p:cNvSpPr>
            <a:spLocks noGrp="1"/>
          </p:cNvSpPr>
          <p:nvPr>
            <p:ph type="sldNum" sz="quarter" idx="10"/>
          </p:nvPr>
        </p:nvSpPr>
        <p:spPr/>
        <p:txBody>
          <a:body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5" name="Picture 4" descr="Background pattern, rectangle&#10;&#10;Description automatically generated">
            <a:extLst>
              <a:ext uri="{FF2B5EF4-FFF2-40B4-BE49-F238E27FC236}">
                <a16:creationId xmlns:a16="http://schemas.microsoft.com/office/drawing/2014/main" id="{37B0B715-87EA-6BF6-C6DC-47F61ABCCA6A}"/>
              </a:ext>
            </a:extLst>
          </p:cNvPr>
          <p:cNvPicPr>
            <a:picLocks noChangeAspect="1"/>
          </p:cNvPicPr>
          <p:nvPr userDrawn="1"/>
        </p:nvPicPr>
        <p:blipFill>
          <a:blip r:embed="rId2"/>
          <a:stretch>
            <a:fillRect/>
          </a:stretch>
        </p:blipFill>
        <p:spPr>
          <a:xfrm>
            <a:off x="-144725" y="5555741"/>
            <a:ext cx="10509525" cy="1601219"/>
          </a:xfrm>
          <a:prstGeom prst="rect">
            <a:avLst/>
          </a:prstGeom>
        </p:spPr>
      </p:pic>
      <p:sp>
        <p:nvSpPr>
          <p:cNvPr id="4" name="Text Placeholder 2">
            <a:extLst>
              <a:ext uri="{FF2B5EF4-FFF2-40B4-BE49-F238E27FC236}">
                <a16:creationId xmlns:a16="http://schemas.microsoft.com/office/drawing/2014/main" id="{0D968D01-99B9-2AF5-4BD0-0BC44E95A1D1}"/>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389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AE1F-2F4D-D6CB-02B1-29C5A441BAE0}"/>
              </a:ext>
            </a:extLst>
          </p:cNvPr>
          <p:cNvSpPr>
            <a:spLocks noGrp="1"/>
          </p:cNvSpPr>
          <p:nvPr>
            <p:ph type="title"/>
          </p:nvPr>
        </p:nvSpPr>
        <p:spPr/>
        <p:txBody>
          <a:bodyPr/>
          <a:lstStyle/>
          <a:p>
            <a:r>
              <a:rPr lang="en-US"/>
              <a:t>Click to edit Master title style</a:t>
            </a:r>
          </a:p>
        </p:txBody>
      </p:sp>
      <p:pic>
        <p:nvPicPr>
          <p:cNvPr id="6" name="Picture 5" descr="Icon&#10;&#10;Description automatically generated">
            <a:extLst>
              <a:ext uri="{FF2B5EF4-FFF2-40B4-BE49-F238E27FC236}">
                <a16:creationId xmlns:a16="http://schemas.microsoft.com/office/drawing/2014/main" id="{B1404B14-8AB1-3099-A5D2-97FA41CD9F1A}"/>
              </a:ext>
            </a:extLst>
          </p:cNvPr>
          <p:cNvPicPr>
            <a:picLocks noChangeAspect="1"/>
          </p:cNvPicPr>
          <p:nvPr userDrawn="1"/>
        </p:nvPicPr>
        <p:blipFill>
          <a:blip r:embed="rId2"/>
          <a:stretch>
            <a:fillRect/>
          </a:stretch>
        </p:blipFill>
        <p:spPr>
          <a:xfrm>
            <a:off x="5046424" y="5160184"/>
            <a:ext cx="7124376" cy="2071744"/>
          </a:xfrm>
          <a:prstGeom prst="rect">
            <a:avLst/>
          </a:prstGeom>
        </p:spPr>
      </p:pic>
      <p:sp>
        <p:nvSpPr>
          <p:cNvPr id="3" name="Text Placeholder 2">
            <a:extLst>
              <a:ext uri="{FF2B5EF4-FFF2-40B4-BE49-F238E27FC236}">
                <a16:creationId xmlns:a16="http://schemas.microsoft.com/office/drawing/2014/main" id="{AC3F7B54-F159-AC68-4E68-F365148D1B10}"/>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052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3A685-A2E6-B761-C8EE-98D11816D269}"/>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2" name="Text Placeholder 2">
            <a:extLst>
              <a:ext uri="{FF2B5EF4-FFF2-40B4-BE49-F238E27FC236}">
                <a16:creationId xmlns:a16="http://schemas.microsoft.com/office/drawing/2014/main" id="{992515DC-EF4B-4285-5AB3-091FC8B600DD}"/>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05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AE1F-2F4D-D6CB-02B1-29C5A441BAE0}"/>
              </a:ext>
            </a:extLst>
          </p:cNvPr>
          <p:cNvSpPr>
            <a:spLocks noGrp="1"/>
          </p:cNvSpPr>
          <p:nvPr>
            <p:ph type="title"/>
          </p:nvPr>
        </p:nvSpPr>
        <p:spPr/>
        <p:txBody>
          <a:body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id="{6D4A229F-1242-7F91-AD4C-A9FA60F84A41}"/>
              </a:ext>
            </a:extLst>
          </p:cNvPr>
          <p:cNvPicPr>
            <a:picLocks noChangeAspect="1"/>
          </p:cNvPicPr>
          <p:nvPr userDrawn="1"/>
        </p:nvPicPr>
        <p:blipFill>
          <a:blip r:embed="rId2">
            <a:alphaModFix amt="20000"/>
          </a:blip>
          <a:stretch>
            <a:fillRect/>
          </a:stretch>
        </p:blipFill>
        <p:spPr>
          <a:xfrm>
            <a:off x="864556" y="2321649"/>
            <a:ext cx="10509525" cy="3056135"/>
          </a:xfrm>
          <a:prstGeom prst="rect">
            <a:avLst/>
          </a:prstGeom>
        </p:spPr>
      </p:pic>
      <p:sp>
        <p:nvSpPr>
          <p:cNvPr id="3" name="Text Placeholder 2">
            <a:extLst>
              <a:ext uri="{FF2B5EF4-FFF2-40B4-BE49-F238E27FC236}">
                <a16:creationId xmlns:a16="http://schemas.microsoft.com/office/drawing/2014/main" id="{68DFBE71-5853-515E-6E9B-D1AA3E122FE2}"/>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762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Google Shape;129;p23">
            <a:extLst>
              <a:ext uri="{FF2B5EF4-FFF2-40B4-BE49-F238E27FC236}">
                <a16:creationId xmlns:a16="http://schemas.microsoft.com/office/drawing/2014/main" id="{CF467DAB-BC0E-DA4F-7E9D-76C88E1F6F32}"/>
              </a:ext>
            </a:extLst>
          </p:cNvPr>
          <p:cNvPicPr preferRelativeResize="0"/>
          <p:nvPr userDrawn="1"/>
        </p:nvPicPr>
        <p:blipFill>
          <a:blip r:embed="rId2">
            <a:alphaModFix/>
          </a:blip>
          <a:stretch>
            <a:fillRect/>
          </a:stretch>
        </p:blipFill>
        <p:spPr>
          <a:xfrm>
            <a:off x="-638511" y="5763637"/>
            <a:ext cx="12724499" cy="1081667"/>
          </a:xfrm>
          <a:prstGeom prst="rect">
            <a:avLst/>
          </a:prstGeom>
          <a:noFill/>
          <a:ln>
            <a:noFill/>
          </a:ln>
        </p:spPr>
      </p:pic>
      <p:sp>
        <p:nvSpPr>
          <p:cNvPr id="2" name="Title 1">
            <a:extLst>
              <a:ext uri="{FF2B5EF4-FFF2-40B4-BE49-F238E27FC236}">
                <a16:creationId xmlns:a16="http://schemas.microsoft.com/office/drawing/2014/main" id="{46C93EBC-FFA9-E276-A46B-38B4C82EC2A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8AEBCE4-1D60-9262-BAD1-DB1D1C06B467}"/>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1921794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B85F-7E54-A9CA-0072-06422F788C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073B10-5D40-6965-56DB-839CC439C590}"/>
              </a:ext>
            </a:extLst>
          </p:cNvPr>
          <p:cNvSpPr>
            <a:spLocks noGrp="1"/>
          </p:cNvSpPr>
          <p:nvPr>
            <p:ph type="sldNum" sz="quarter" idx="10"/>
          </p:nvPr>
        </p:nvSpPr>
        <p:spPr/>
        <p:txBody>
          <a:body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5" name="Picture 4" descr="Background pattern, rectangle&#10;&#10;Description automatically generated">
            <a:extLst>
              <a:ext uri="{FF2B5EF4-FFF2-40B4-BE49-F238E27FC236}">
                <a16:creationId xmlns:a16="http://schemas.microsoft.com/office/drawing/2014/main" id="{37B0B715-87EA-6BF6-C6DC-47F61ABCCA6A}"/>
              </a:ext>
            </a:extLst>
          </p:cNvPr>
          <p:cNvPicPr>
            <a:picLocks noChangeAspect="1"/>
          </p:cNvPicPr>
          <p:nvPr userDrawn="1"/>
        </p:nvPicPr>
        <p:blipFill>
          <a:blip r:embed="rId2"/>
          <a:stretch>
            <a:fillRect/>
          </a:stretch>
        </p:blipFill>
        <p:spPr>
          <a:xfrm>
            <a:off x="-144725" y="5555741"/>
            <a:ext cx="10509525" cy="1601219"/>
          </a:xfrm>
          <a:prstGeom prst="rect">
            <a:avLst/>
          </a:prstGeom>
        </p:spPr>
      </p:pic>
    </p:spTree>
    <p:extLst>
      <p:ext uri="{BB962C8B-B14F-4D97-AF65-F5344CB8AC3E}">
        <p14:creationId xmlns:p14="http://schemas.microsoft.com/office/powerpoint/2010/main" val="1819490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AE1F-2F4D-D6CB-02B1-29C5A441BAE0}"/>
              </a:ext>
            </a:extLst>
          </p:cNvPr>
          <p:cNvSpPr>
            <a:spLocks noGrp="1"/>
          </p:cNvSpPr>
          <p:nvPr>
            <p:ph type="title"/>
          </p:nvPr>
        </p:nvSpPr>
        <p:spPr/>
        <p:txBody>
          <a:bodyPr/>
          <a:lstStyle/>
          <a:p>
            <a:r>
              <a:rPr lang="en-US"/>
              <a:t>Click to edit Master title style</a:t>
            </a:r>
          </a:p>
        </p:txBody>
      </p:sp>
      <p:pic>
        <p:nvPicPr>
          <p:cNvPr id="6" name="Picture 5" descr="Icon&#10;&#10;Description automatically generated">
            <a:extLst>
              <a:ext uri="{FF2B5EF4-FFF2-40B4-BE49-F238E27FC236}">
                <a16:creationId xmlns:a16="http://schemas.microsoft.com/office/drawing/2014/main" id="{B1404B14-8AB1-3099-A5D2-97FA41CD9F1A}"/>
              </a:ext>
            </a:extLst>
          </p:cNvPr>
          <p:cNvPicPr>
            <a:picLocks noChangeAspect="1"/>
          </p:cNvPicPr>
          <p:nvPr userDrawn="1"/>
        </p:nvPicPr>
        <p:blipFill>
          <a:blip r:embed="rId2"/>
          <a:stretch>
            <a:fillRect/>
          </a:stretch>
        </p:blipFill>
        <p:spPr>
          <a:xfrm>
            <a:off x="5046424" y="5160184"/>
            <a:ext cx="7124376" cy="2071744"/>
          </a:xfrm>
          <a:prstGeom prst="rect">
            <a:avLst/>
          </a:prstGeom>
        </p:spPr>
      </p:pic>
    </p:spTree>
    <p:extLst>
      <p:ext uri="{BB962C8B-B14F-4D97-AF65-F5344CB8AC3E}">
        <p14:creationId xmlns:p14="http://schemas.microsoft.com/office/powerpoint/2010/main" val="3066442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AE1F-2F4D-D6CB-02B1-29C5A441BAE0}"/>
              </a:ext>
            </a:extLst>
          </p:cNvPr>
          <p:cNvSpPr>
            <a:spLocks noGrp="1"/>
          </p:cNvSpPr>
          <p:nvPr>
            <p:ph type="title"/>
          </p:nvPr>
        </p:nvSpPr>
        <p:spPr/>
        <p:txBody>
          <a:body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id="{6D4A229F-1242-7F91-AD4C-A9FA60F84A41}"/>
              </a:ext>
            </a:extLst>
          </p:cNvPr>
          <p:cNvPicPr>
            <a:picLocks noChangeAspect="1"/>
          </p:cNvPicPr>
          <p:nvPr userDrawn="1"/>
        </p:nvPicPr>
        <p:blipFill>
          <a:blip r:embed="rId2">
            <a:alphaModFix amt="20000"/>
          </a:blip>
          <a:stretch>
            <a:fillRect/>
          </a:stretch>
        </p:blipFill>
        <p:spPr>
          <a:xfrm>
            <a:off x="864556" y="2321649"/>
            <a:ext cx="10509525" cy="3056135"/>
          </a:xfrm>
          <a:prstGeom prst="rect">
            <a:avLst/>
          </a:prstGeom>
        </p:spPr>
      </p:pic>
    </p:spTree>
    <p:extLst>
      <p:ext uri="{BB962C8B-B14F-4D97-AF65-F5344CB8AC3E}">
        <p14:creationId xmlns:p14="http://schemas.microsoft.com/office/powerpoint/2010/main" val="3935293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3A685-A2E6-B761-C8EE-98D11816D269}"/>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160930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39141A-0130-47C5-ADBD-FE47D44F1F1E}"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3766303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Google Shape;154;p28">
            <a:extLst>
              <a:ext uri="{FF2B5EF4-FFF2-40B4-BE49-F238E27FC236}">
                <a16:creationId xmlns:a16="http://schemas.microsoft.com/office/drawing/2014/main" id="{FB3730BA-4D92-7B1C-0BEA-E8D514692C1C}"/>
              </a:ext>
            </a:extLst>
          </p:cNvPr>
          <p:cNvSpPr/>
          <p:nvPr userDrawn="1"/>
        </p:nvSpPr>
        <p:spPr>
          <a:xfrm>
            <a:off x="-167" y="0"/>
            <a:ext cx="12192000" cy="6858000"/>
          </a:xfrm>
          <a:prstGeom prst="rect">
            <a:avLst/>
          </a:prstGeom>
          <a:solidFill>
            <a:srgbClr val="122F5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7" name="Google Shape;155;p28">
            <a:extLst>
              <a:ext uri="{FF2B5EF4-FFF2-40B4-BE49-F238E27FC236}">
                <a16:creationId xmlns:a16="http://schemas.microsoft.com/office/drawing/2014/main" id="{98B7C2E0-485B-B9BB-B16A-A086E32B4F77}"/>
              </a:ext>
            </a:extLst>
          </p:cNvPr>
          <p:cNvPicPr preferRelativeResize="0"/>
          <p:nvPr userDrawn="1"/>
        </p:nvPicPr>
        <p:blipFill>
          <a:blip r:embed="rId2">
            <a:alphaModFix/>
          </a:blip>
          <a:stretch>
            <a:fillRect/>
          </a:stretch>
        </p:blipFill>
        <p:spPr>
          <a:xfrm>
            <a:off x="2981551" y="1251400"/>
            <a:ext cx="6228565" cy="4355201"/>
          </a:xfrm>
          <a:prstGeom prst="rect">
            <a:avLst/>
          </a:prstGeom>
          <a:noFill/>
          <a:ln>
            <a:noFill/>
          </a:ln>
        </p:spPr>
      </p:pic>
    </p:spTree>
    <p:extLst>
      <p:ext uri="{BB962C8B-B14F-4D97-AF65-F5344CB8AC3E}">
        <p14:creationId xmlns:p14="http://schemas.microsoft.com/office/powerpoint/2010/main" val="322941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Google Shape;134;p24">
            <a:extLst>
              <a:ext uri="{FF2B5EF4-FFF2-40B4-BE49-F238E27FC236}">
                <a16:creationId xmlns:a16="http://schemas.microsoft.com/office/drawing/2014/main" id="{6FB0374F-B497-6069-20D0-02D0AE9A7A6F}"/>
              </a:ext>
            </a:extLst>
          </p:cNvPr>
          <p:cNvPicPr preferRelativeResize="0"/>
          <p:nvPr userDrawn="1"/>
        </p:nvPicPr>
        <p:blipFill>
          <a:blip r:embed="rId2">
            <a:alphaModFix/>
          </a:blip>
          <a:stretch>
            <a:fillRect/>
          </a:stretch>
        </p:blipFill>
        <p:spPr>
          <a:xfrm>
            <a:off x="2995334" y="1733650"/>
            <a:ext cx="6201333" cy="3390701"/>
          </a:xfrm>
          <a:prstGeom prst="rect">
            <a:avLst/>
          </a:prstGeom>
          <a:noFill/>
          <a:ln>
            <a:noFill/>
          </a:ln>
        </p:spPr>
      </p:pic>
    </p:spTree>
    <p:extLst>
      <p:ext uri="{BB962C8B-B14F-4D97-AF65-F5344CB8AC3E}">
        <p14:creationId xmlns:p14="http://schemas.microsoft.com/office/powerpoint/2010/main" val="1142495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6" name="Google Shape;139;p25">
            <a:extLst>
              <a:ext uri="{FF2B5EF4-FFF2-40B4-BE49-F238E27FC236}">
                <a16:creationId xmlns:a16="http://schemas.microsoft.com/office/drawing/2014/main" id="{604F2B87-C058-1203-E046-9AFEC12396DF}"/>
              </a:ext>
            </a:extLst>
          </p:cNvPr>
          <p:cNvPicPr preferRelativeResize="0"/>
          <p:nvPr userDrawn="1"/>
        </p:nvPicPr>
        <p:blipFill>
          <a:blip r:embed="rId2">
            <a:alphaModFix/>
          </a:blip>
          <a:stretch>
            <a:fillRect/>
          </a:stretch>
        </p:blipFill>
        <p:spPr>
          <a:xfrm>
            <a:off x="2578366" y="1490284"/>
            <a:ext cx="7035268" cy="3877433"/>
          </a:xfrm>
          <a:prstGeom prst="rect">
            <a:avLst/>
          </a:prstGeom>
          <a:noFill/>
          <a:ln>
            <a:noFill/>
          </a:ln>
        </p:spPr>
      </p:pic>
    </p:spTree>
    <p:extLst>
      <p:ext uri="{BB962C8B-B14F-4D97-AF65-F5344CB8AC3E}">
        <p14:creationId xmlns:p14="http://schemas.microsoft.com/office/powerpoint/2010/main" val="1766301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6" name="Google Shape;144;p26">
            <a:extLst>
              <a:ext uri="{FF2B5EF4-FFF2-40B4-BE49-F238E27FC236}">
                <a16:creationId xmlns:a16="http://schemas.microsoft.com/office/drawing/2014/main" id="{7E033100-0DFA-08BC-2AFC-C1E918D3BE2C}"/>
              </a:ext>
            </a:extLst>
          </p:cNvPr>
          <p:cNvPicPr preferRelativeResize="0"/>
          <p:nvPr userDrawn="1"/>
        </p:nvPicPr>
        <p:blipFill>
          <a:blip r:embed="rId2">
            <a:alphaModFix/>
          </a:blip>
          <a:stretch>
            <a:fillRect/>
          </a:stretch>
        </p:blipFill>
        <p:spPr>
          <a:xfrm>
            <a:off x="3151151" y="1369850"/>
            <a:ext cx="5889699" cy="4118300"/>
          </a:xfrm>
          <a:prstGeom prst="rect">
            <a:avLst/>
          </a:prstGeom>
          <a:noFill/>
          <a:ln>
            <a:noFill/>
          </a:ln>
        </p:spPr>
      </p:pic>
    </p:spTree>
    <p:extLst>
      <p:ext uri="{BB962C8B-B14F-4D97-AF65-F5344CB8AC3E}">
        <p14:creationId xmlns:p14="http://schemas.microsoft.com/office/powerpoint/2010/main" val="131367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0D79-FD56-028D-AB8F-B1F90DB7F869}"/>
              </a:ext>
            </a:extLst>
          </p:cNvPr>
          <p:cNvSpPr>
            <a:spLocks noGrp="1"/>
          </p:cNvSpPr>
          <p:nvPr>
            <p:ph type="title"/>
          </p:nvPr>
        </p:nvSpPr>
        <p:spPr>
          <a:xfrm>
            <a:off x="840318" y="457200"/>
            <a:ext cx="3932767" cy="1600200"/>
          </a:xfrm>
        </p:spPr>
        <p:txBody>
          <a:bodyPr anchor="b"/>
          <a:lstStyle>
            <a:lvl1pPr>
              <a:defRPr sz="4267">
                <a:solidFill>
                  <a:srgbClr val="122F59"/>
                </a:solidFill>
                <a:latin typeface="ITC Avant Garde Std Md" panose="02000607030000020004"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9FE356F-4687-9432-56BD-3E2CBC0FF3A8}"/>
              </a:ext>
            </a:extLst>
          </p:cNvPr>
          <p:cNvSpPr>
            <a:spLocks noGrp="1"/>
          </p:cNvSpPr>
          <p:nvPr>
            <p:ph idx="1"/>
          </p:nvPr>
        </p:nvSpPr>
        <p:spPr>
          <a:xfrm>
            <a:off x="5183717" y="988485"/>
            <a:ext cx="6172200" cy="4872567"/>
          </a:xfrm>
        </p:spPr>
        <p:txBody>
          <a:bodyPr/>
          <a:lstStyle>
            <a:lvl1pPr>
              <a:defRPr sz="4267">
                <a:solidFill>
                  <a:srgbClr val="122F59"/>
                </a:solidFill>
                <a:latin typeface="ITC Avant Garde Std Md" panose="02000607030000020004" pitchFamily="50" charset="0"/>
              </a:defRPr>
            </a:lvl1pPr>
            <a:lvl2pPr>
              <a:defRPr sz="3733">
                <a:latin typeface="Aileron" panose="00000500000000000000" pitchFamily="50" charset="0"/>
              </a:defRPr>
            </a:lvl2pPr>
            <a:lvl3pPr>
              <a:defRPr sz="3200">
                <a:latin typeface="Aileron" panose="00000500000000000000" pitchFamily="50" charset="0"/>
              </a:defRPr>
            </a:lvl3pPr>
            <a:lvl4pPr>
              <a:defRPr sz="2667">
                <a:latin typeface="Aileron" panose="00000500000000000000" pitchFamily="50" charset="0"/>
              </a:defRPr>
            </a:lvl4pPr>
            <a:lvl5pPr>
              <a:defRPr sz="2667">
                <a:latin typeface="Aileron" panose="00000500000000000000" pitchFamily="50"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572E9B-A939-8CE1-67B6-FBC6C6C12E17}"/>
              </a:ext>
            </a:extLst>
          </p:cNvPr>
          <p:cNvSpPr>
            <a:spLocks noGrp="1"/>
          </p:cNvSpPr>
          <p:nvPr>
            <p:ph type="body" sz="half" idx="2"/>
          </p:nvPr>
        </p:nvSpPr>
        <p:spPr>
          <a:xfrm>
            <a:off x="840318" y="2057400"/>
            <a:ext cx="3932767" cy="3812117"/>
          </a:xfrm>
        </p:spPr>
        <p:txBody>
          <a:bodyPr/>
          <a:lstStyle>
            <a:lvl1pPr marL="0" indent="0">
              <a:buNone/>
              <a:defRPr sz="2133">
                <a:solidFill>
                  <a:srgbClr val="E8A63A"/>
                </a:solidFill>
                <a:latin typeface="Aileron" panose="00000500000000000000" pitchFamily="50"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7" name="Slide Number Placeholder 6">
            <a:extLst>
              <a:ext uri="{FF2B5EF4-FFF2-40B4-BE49-F238E27FC236}">
                <a16:creationId xmlns:a16="http://schemas.microsoft.com/office/drawing/2014/main" id="{FB4F7D87-1EC4-2742-4E9A-1313880925B2}"/>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pic>
        <p:nvPicPr>
          <p:cNvPr id="6" name="Google Shape;85;p17">
            <a:extLst>
              <a:ext uri="{FF2B5EF4-FFF2-40B4-BE49-F238E27FC236}">
                <a16:creationId xmlns:a16="http://schemas.microsoft.com/office/drawing/2014/main" id="{BCF932BE-331B-CD26-3339-BF2275942D7E}"/>
              </a:ext>
            </a:extLst>
          </p:cNvPr>
          <p:cNvPicPr preferRelativeResize="0"/>
          <p:nvPr userDrawn="1"/>
        </p:nvPicPr>
        <p:blipFill>
          <a:blip r:embed="rId2">
            <a:alphaModFix/>
          </a:blip>
          <a:stretch>
            <a:fillRect/>
          </a:stretch>
        </p:blipFill>
        <p:spPr>
          <a:xfrm>
            <a:off x="558667" y="5942244"/>
            <a:ext cx="1484968" cy="811933"/>
          </a:xfrm>
          <a:prstGeom prst="rect">
            <a:avLst/>
          </a:prstGeom>
          <a:noFill/>
          <a:ln>
            <a:noFill/>
          </a:ln>
        </p:spPr>
      </p:pic>
    </p:spTree>
    <p:extLst>
      <p:ext uri="{BB962C8B-B14F-4D97-AF65-F5344CB8AC3E}">
        <p14:creationId xmlns:p14="http://schemas.microsoft.com/office/powerpoint/2010/main" val="468070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7308-7918-C0F3-1E62-ED72154A32AF}"/>
              </a:ext>
            </a:extLst>
          </p:cNvPr>
          <p:cNvSpPr>
            <a:spLocks noGrp="1"/>
          </p:cNvSpPr>
          <p:nvPr>
            <p:ph type="title"/>
          </p:nvPr>
        </p:nvSpPr>
        <p:spPr>
          <a:xfrm>
            <a:off x="840318" y="457200"/>
            <a:ext cx="3932767" cy="1600200"/>
          </a:xfrm>
        </p:spPr>
        <p:txBody>
          <a:bodyPr anchor="b"/>
          <a:lstStyle>
            <a:lvl1pPr>
              <a:defRPr sz="4267">
                <a:solidFill>
                  <a:srgbClr val="122F59"/>
                </a:solidFill>
                <a:latin typeface="ITC Avant Garde Std Md" panose="02000607030000020004" pitchFamily="50"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28D7179-AF37-9BAD-BF93-D76ABB60DE1F}"/>
              </a:ext>
            </a:extLst>
          </p:cNvPr>
          <p:cNvSpPr>
            <a:spLocks noGrp="1"/>
          </p:cNvSpPr>
          <p:nvPr>
            <p:ph type="pic" idx="1"/>
          </p:nvPr>
        </p:nvSpPr>
        <p:spPr>
          <a:xfrm>
            <a:off x="4940411" y="1"/>
            <a:ext cx="7251589"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a:extLst>
              <a:ext uri="{FF2B5EF4-FFF2-40B4-BE49-F238E27FC236}">
                <a16:creationId xmlns:a16="http://schemas.microsoft.com/office/drawing/2014/main" id="{76702EAB-644E-31D2-5F84-3E05BF26412F}"/>
              </a:ext>
            </a:extLst>
          </p:cNvPr>
          <p:cNvSpPr>
            <a:spLocks noGrp="1"/>
          </p:cNvSpPr>
          <p:nvPr>
            <p:ph type="body" sz="half" idx="2"/>
          </p:nvPr>
        </p:nvSpPr>
        <p:spPr>
          <a:xfrm>
            <a:off x="840318" y="2057400"/>
            <a:ext cx="3932767" cy="3812117"/>
          </a:xfrm>
        </p:spPr>
        <p:txBody>
          <a:bodyPr/>
          <a:lstStyle>
            <a:lvl1pPr marL="0" indent="0">
              <a:buNone/>
              <a:defRPr sz="2133">
                <a:solidFill>
                  <a:srgbClr val="122F59"/>
                </a:solidFill>
                <a:latin typeface="Aileron" panose="00000500000000000000" pitchFamily="50"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F86B434F-82C4-63ED-4291-D0A94DAF7CF6}"/>
              </a:ext>
            </a:extLst>
          </p:cNvPr>
          <p:cNvPicPr>
            <a:picLocks noChangeAspect="1"/>
          </p:cNvPicPr>
          <p:nvPr userDrawn="1"/>
        </p:nvPicPr>
        <p:blipFill>
          <a:blip r:embed="rId2"/>
          <a:stretch>
            <a:fillRect/>
          </a:stretch>
        </p:blipFill>
        <p:spPr>
          <a:xfrm>
            <a:off x="5046424" y="5160184"/>
            <a:ext cx="7124376" cy="2071744"/>
          </a:xfrm>
          <a:prstGeom prst="rect">
            <a:avLst/>
          </a:prstGeom>
        </p:spPr>
      </p:pic>
      <p:pic>
        <p:nvPicPr>
          <p:cNvPr id="6" name="Google Shape;85;p17">
            <a:extLst>
              <a:ext uri="{FF2B5EF4-FFF2-40B4-BE49-F238E27FC236}">
                <a16:creationId xmlns:a16="http://schemas.microsoft.com/office/drawing/2014/main" id="{2A842892-94C3-E883-C068-57E6764CECE8}"/>
              </a:ext>
            </a:extLst>
          </p:cNvPr>
          <p:cNvPicPr preferRelativeResize="0"/>
          <p:nvPr userDrawn="1"/>
        </p:nvPicPr>
        <p:blipFill>
          <a:blip r:embed="rId3">
            <a:alphaModFix/>
          </a:blip>
          <a:stretch>
            <a:fillRect/>
          </a:stretch>
        </p:blipFill>
        <p:spPr>
          <a:xfrm>
            <a:off x="558667" y="5942244"/>
            <a:ext cx="1484968" cy="811933"/>
          </a:xfrm>
          <a:prstGeom prst="rect">
            <a:avLst/>
          </a:prstGeom>
          <a:noFill/>
          <a:ln>
            <a:noFill/>
          </a:ln>
        </p:spPr>
      </p:pic>
    </p:spTree>
    <p:extLst>
      <p:ext uri="{BB962C8B-B14F-4D97-AF65-F5344CB8AC3E}">
        <p14:creationId xmlns:p14="http://schemas.microsoft.com/office/powerpoint/2010/main" val="2485092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userDrawn="1">
  <p:cSld name="3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prstClr val="black">
                    <a:tint val="75000"/>
                  </a:prstClr>
                </a:solidFill>
                <a:cs typeface="Arial"/>
                <a:sym typeface="Arial"/>
              </a:rPr>
              <a:pPr defTabSz="1219170">
                <a:buClr>
                  <a:srgbClr val="000000"/>
                </a:buClr>
              </a:pPr>
              <a:t>‹#›</a:t>
            </a:fld>
            <a:endParaRPr lang="en" kern="0">
              <a:solidFill>
                <a:prstClr val="black">
                  <a:tint val="75000"/>
                </a:prstClr>
              </a:solidFill>
              <a:cs typeface="Arial"/>
              <a:sym typeface="Arial"/>
            </a:endParaRPr>
          </a:p>
        </p:txBody>
      </p:sp>
      <p:pic>
        <p:nvPicPr>
          <p:cNvPr id="4" name="Google Shape;55;p13">
            <a:extLst>
              <a:ext uri="{FF2B5EF4-FFF2-40B4-BE49-F238E27FC236}">
                <a16:creationId xmlns:a16="http://schemas.microsoft.com/office/drawing/2014/main" id="{A2D04DFB-71C4-37EF-3BF8-94A69AC602C3}"/>
              </a:ext>
            </a:extLst>
          </p:cNvPr>
          <p:cNvPicPr preferRelativeResize="0"/>
          <p:nvPr userDrawn="1"/>
        </p:nvPicPr>
        <p:blipFill>
          <a:blip r:embed="rId2">
            <a:alphaModFix/>
          </a:blip>
          <a:stretch>
            <a:fillRect/>
          </a:stretch>
        </p:blipFill>
        <p:spPr>
          <a:xfrm>
            <a:off x="656867" y="593367"/>
            <a:ext cx="4250068" cy="2971800"/>
          </a:xfrm>
          <a:prstGeom prst="rect">
            <a:avLst/>
          </a:prstGeom>
          <a:noFill/>
          <a:ln>
            <a:noFill/>
          </a:ln>
        </p:spPr>
      </p:pic>
      <p:pic>
        <p:nvPicPr>
          <p:cNvPr id="5" name="Google Shape;56;p13">
            <a:extLst>
              <a:ext uri="{FF2B5EF4-FFF2-40B4-BE49-F238E27FC236}">
                <a16:creationId xmlns:a16="http://schemas.microsoft.com/office/drawing/2014/main" id="{CCC3AA00-3E31-BDEF-C144-17863BFD7536}"/>
              </a:ext>
            </a:extLst>
          </p:cNvPr>
          <p:cNvPicPr preferRelativeResize="0"/>
          <p:nvPr userDrawn="1"/>
        </p:nvPicPr>
        <p:blipFill>
          <a:blip r:embed="rId3">
            <a:alphaModFix/>
          </a:blip>
          <a:stretch>
            <a:fillRect/>
          </a:stretch>
        </p:blipFill>
        <p:spPr>
          <a:xfrm>
            <a:off x="5758926" y="-21967"/>
            <a:ext cx="6458548" cy="6858000"/>
          </a:xfrm>
          <a:prstGeom prst="rect">
            <a:avLst/>
          </a:prstGeom>
          <a:noFill/>
          <a:ln>
            <a:noFill/>
          </a:ln>
        </p:spPr>
      </p:pic>
      <p:cxnSp>
        <p:nvCxnSpPr>
          <p:cNvPr id="6" name="Straight Connector 5">
            <a:extLst>
              <a:ext uri="{FF2B5EF4-FFF2-40B4-BE49-F238E27FC236}">
                <a16:creationId xmlns:a16="http://schemas.microsoft.com/office/drawing/2014/main" id="{02C521B9-5A94-979D-E9D2-1FF1375261EB}"/>
              </a:ext>
            </a:extLst>
          </p:cNvPr>
          <p:cNvCxnSpPr>
            <a:cxnSpLocks/>
          </p:cNvCxnSpPr>
          <p:nvPr userDrawn="1"/>
        </p:nvCxnSpPr>
        <p:spPr>
          <a:xfrm>
            <a:off x="681677" y="4548148"/>
            <a:ext cx="2885232" cy="0"/>
          </a:xfrm>
          <a:prstGeom prst="line">
            <a:avLst/>
          </a:prstGeom>
          <a:ln w="25400">
            <a:solidFill>
              <a:srgbClr val="E8A63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08A055-0401-F921-4808-BC75A21DE0F2}"/>
              </a:ext>
            </a:extLst>
          </p:cNvPr>
          <p:cNvSpPr txBox="1"/>
          <p:nvPr userDrawn="1"/>
        </p:nvSpPr>
        <p:spPr>
          <a:xfrm>
            <a:off x="565063" y="4783234"/>
            <a:ext cx="3320140" cy="152894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info@greaterclecc.org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a:ln>
                  <a:noFill/>
                </a:ln>
                <a:solidFill>
                  <a:srgbClr val="E8A63A"/>
                </a:solidFill>
                <a:effectLst/>
                <a:uLnTx/>
                <a:uFillTx/>
                <a:latin typeface="ITC Avant Garde Std Md" panose="02000607030000020004" pitchFamily="50" charset="0"/>
                <a:cs typeface="Arial"/>
                <a:sym typeface="Arial"/>
              </a:rPr>
              <a:t>WEBSITE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122F59"/>
                </a:solidFill>
                <a:effectLst/>
                <a:uLnTx/>
                <a:uFillTx/>
                <a:latin typeface="ITC Avant Garde Std Md" panose="02000607030000020004" pitchFamily="50" charset="0"/>
                <a:cs typeface="Arial"/>
                <a:sym typeface="Arial"/>
              </a:rPr>
              <a:t>greaterclecc.org</a:t>
            </a:r>
          </a:p>
        </p:txBody>
      </p:sp>
    </p:spTree>
    <p:extLst>
      <p:ext uri="{BB962C8B-B14F-4D97-AF65-F5344CB8AC3E}">
        <p14:creationId xmlns:p14="http://schemas.microsoft.com/office/powerpoint/2010/main" val="872137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Google Shape;61;p14">
            <a:extLst>
              <a:ext uri="{FF2B5EF4-FFF2-40B4-BE49-F238E27FC236}">
                <a16:creationId xmlns:a16="http://schemas.microsoft.com/office/drawing/2014/main" id="{4427DCB5-6336-ECB8-D24A-8367C78E9A4F}"/>
              </a:ext>
            </a:extLst>
          </p:cNvPr>
          <p:cNvSpPr/>
          <p:nvPr userDrawn="1"/>
        </p:nvSpPr>
        <p:spPr>
          <a:xfrm>
            <a:off x="-167" y="0"/>
            <a:ext cx="12192000" cy="6858000"/>
          </a:xfrm>
          <a:prstGeom prst="rect">
            <a:avLst/>
          </a:prstGeom>
          <a:solidFill>
            <a:srgbClr val="122F5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prstClr val="white"/>
              </a:solidFill>
              <a:effectLst/>
              <a:uLnTx/>
              <a:uFillTx/>
              <a:latin typeface="Arial"/>
              <a:cs typeface="Arial"/>
              <a:sym typeface="Arial"/>
            </a:endParaRPr>
          </a:p>
        </p:txBody>
      </p:sp>
      <p:sp>
        <p:nvSpPr>
          <p:cNvPr id="2" name="Title 1">
            <a:extLst>
              <a:ext uri="{FF2B5EF4-FFF2-40B4-BE49-F238E27FC236}">
                <a16:creationId xmlns:a16="http://schemas.microsoft.com/office/drawing/2014/main" id="{20F8BE9B-AFA5-418A-70ED-CF1709D54AE2}"/>
              </a:ext>
            </a:extLst>
          </p:cNvPr>
          <p:cNvSpPr>
            <a:spLocks noGrp="1"/>
          </p:cNvSpPr>
          <p:nvPr>
            <p:ph type="title"/>
          </p:nvPr>
        </p:nvSpPr>
        <p:spPr/>
        <p:txBody>
          <a:bodyPr/>
          <a:lstStyle>
            <a:lvl1pPr>
              <a:defRPr>
                <a:solidFill>
                  <a:srgbClr val="E8A63A"/>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2B6DCC3-8956-AF47-9737-E066752B9CAB}"/>
              </a:ext>
            </a:extLst>
          </p:cNvPr>
          <p:cNvSpPr>
            <a:spLocks noGrp="1"/>
          </p:cNvSpPr>
          <p:nvPr>
            <p:ph type="sldNum" sz="quarter" idx="10"/>
          </p:nvPr>
        </p:nvSpPr>
        <p:spPr/>
        <p:txBody>
          <a:body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3576848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6" name="Google Shape;129;p23">
            <a:extLst>
              <a:ext uri="{FF2B5EF4-FFF2-40B4-BE49-F238E27FC236}">
                <a16:creationId xmlns:a16="http://schemas.microsoft.com/office/drawing/2014/main" id="{CF467DAB-BC0E-DA4F-7E9D-76C88E1F6F32}"/>
              </a:ext>
            </a:extLst>
          </p:cNvPr>
          <p:cNvPicPr preferRelativeResize="0"/>
          <p:nvPr userDrawn="1"/>
        </p:nvPicPr>
        <p:blipFill>
          <a:blip r:embed="rId2">
            <a:alphaModFix/>
          </a:blip>
          <a:stretch>
            <a:fillRect/>
          </a:stretch>
        </p:blipFill>
        <p:spPr>
          <a:xfrm>
            <a:off x="-638511" y="5763637"/>
            <a:ext cx="12724499" cy="1081667"/>
          </a:xfrm>
          <a:prstGeom prst="rect">
            <a:avLst/>
          </a:prstGeom>
          <a:noFill/>
          <a:ln>
            <a:noFill/>
          </a:ln>
        </p:spPr>
      </p:pic>
      <p:sp>
        <p:nvSpPr>
          <p:cNvPr id="2" name="Title 1">
            <a:extLst>
              <a:ext uri="{FF2B5EF4-FFF2-40B4-BE49-F238E27FC236}">
                <a16:creationId xmlns:a16="http://schemas.microsoft.com/office/drawing/2014/main" id="{46C93EBC-FFA9-E276-A46B-38B4C82EC2A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8AEBCE4-1D60-9262-BAD1-DB1D1C06B467}"/>
              </a:ext>
            </a:extLst>
          </p:cNvPr>
          <p:cNvSpPr>
            <a:spLocks noGrp="1"/>
          </p:cNvSpPr>
          <p:nvPr>
            <p:ph type="sldNum" sz="quarter" idx="12"/>
          </p:nvPr>
        </p:nvSpPr>
        <p:spPr/>
        <p:txBody>
          <a:bodyPr/>
          <a:lstStyle>
            <a:lvl1pPr>
              <a:defRPr>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
        <p:nvSpPr>
          <p:cNvPr id="3" name="Text Placeholder 2">
            <a:extLst>
              <a:ext uri="{FF2B5EF4-FFF2-40B4-BE49-F238E27FC236}">
                <a16:creationId xmlns:a16="http://schemas.microsoft.com/office/drawing/2014/main" id="{D7E61003-D020-3780-FDCB-0281F6F9F1B5}"/>
              </a:ext>
            </a:extLst>
          </p:cNvPr>
          <p:cNvSpPr>
            <a:spLocks noGrp="1"/>
          </p:cNvSpPr>
          <p:nvPr>
            <p:ph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470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Google Shape;61;p14">
            <a:extLst>
              <a:ext uri="{FF2B5EF4-FFF2-40B4-BE49-F238E27FC236}">
                <a16:creationId xmlns:a16="http://schemas.microsoft.com/office/drawing/2014/main" id="{84EF9E76-1CE7-38D7-BC75-26F3A332C575}"/>
              </a:ext>
            </a:extLst>
          </p:cNvPr>
          <p:cNvSpPr/>
          <p:nvPr/>
        </p:nvSpPr>
        <p:spPr>
          <a:xfrm>
            <a:off x="-171" y="1"/>
            <a:ext cx="12192000" cy="6857999"/>
          </a:xfrm>
          <a:prstGeom prst="rect">
            <a:avLst/>
          </a:prstGeom>
          <a:solidFill>
            <a:srgbClr val="122F59"/>
          </a:solidFill>
          <a:ln w="9528" cap="flat">
            <a:solidFill>
              <a:srgbClr val="44546A"/>
            </a:solidFill>
            <a:prstDash val="solid"/>
            <a:roun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Google Shape;63;p14">
            <a:extLst>
              <a:ext uri="{FF2B5EF4-FFF2-40B4-BE49-F238E27FC236}">
                <a16:creationId xmlns:a16="http://schemas.microsoft.com/office/drawing/2014/main" id="{256E0B6F-34C5-B783-51C2-EBC4EA6A4F72}"/>
              </a:ext>
            </a:extLst>
          </p:cNvPr>
          <p:cNvPicPr>
            <a:picLocks noChangeAspect="1"/>
          </p:cNvPicPr>
          <p:nvPr/>
        </p:nvPicPr>
        <p:blipFill>
          <a:blip r:embed="rId2">
            <a:alphaModFix/>
          </a:blip>
          <a:stretch>
            <a:fillRect/>
          </a:stretch>
        </p:blipFill>
        <p:spPr>
          <a:xfrm>
            <a:off x="586630" y="481729"/>
            <a:ext cx="6543665" cy="3606491"/>
          </a:xfrm>
          <a:prstGeom prst="rect">
            <a:avLst/>
          </a:prstGeom>
          <a:noFill/>
          <a:ln cap="flat">
            <a:noFill/>
          </a:ln>
        </p:spPr>
      </p:pic>
      <p:sp>
        <p:nvSpPr>
          <p:cNvPr id="4" name="Title 1">
            <a:extLst>
              <a:ext uri="{FF2B5EF4-FFF2-40B4-BE49-F238E27FC236}">
                <a16:creationId xmlns:a16="http://schemas.microsoft.com/office/drawing/2014/main" id="{FE725BDC-9739-F060-4833-20467B635EE8}"/>
              </a:ext>
            </a:extLst>
          </p:cNvPr>
          <p:cNvSpPr txBox="1">
            <a:spLocks noGrp="1"/>
          </p:cNvSpPr>
          <p:nvPr>
            <p:ph type="ctrTitle"/>
          </p:nvPr>
        </p:nvSpPr>
        <p:spPr>
          <a:xfrm>
            <a:off x="6120323" y="5046305"/>
            <a:ext cx="5992636" cy="731776"/>
          </a:xfrm>
        </p:spPr>
        <p:txBody>
          <a:bodyPr anchor="b"/>
          <a:lstStyle>
            <a:lvl1pPr>
              <a:defRPr sz="3733" b="1">
                <a:solidFill>
                  <a:srgbClr val="E8A63A"/>
                </a:solidFill>
              </a:defRPr>
            </a:lvl1pPr>
          </a:lstStyle>
          <a:p>
            <a:pPr lvl="0"/>
            <a:r>
              <a:rPr lang="en-US"/>
              <a:t>MEETING TITLE</a:t>
            </a:r>
          </a:p>
        </p:txBody>
      </p:sp>
      <p:sp>
        <p:nvSpPr>
          <p:cNvPr id="5" name="Subtitle 2">
            <a:extLst>
              <a:ext uri="{FF2B5EF4-FFF2-40B4-BE49-F238E27FC236}">
                <a16:creationId xmlns:a16="http://schemas.microsoft.com/office/drawing/2014/main" id="{925C3C83-BBF8-3B97-BD32-CC82C43FC99D}"/>
              </a:ext>
            </a:extLst>
          </p:cNvPr>
          <p:cNvSpPr txBox="1">
            <a:spLocks noGrp="1"/>
          </p:cNvSpPr>
          <p:nvPr>
            <p:ph type="subTitle" idx="1"/>
          </p:nvPr>
        </p:nvSpPr>
        <p:spPr>
          <a:xfrm>
            <a:off x="6120323" y="5828812"/>
            <a:ext cx="5992636" cy="677107"/>
          </a:xfrm>
        </p:spPr>
        <p:txBody>
          <a:bodyPr/>
          <a:lstStyle>
            <a:lvl1pPr marL="0" indent="0">
              <a:buNone/>
              <a:defRPr sz="2667">
                <a:solidFill>
                  <a:srgbClr val="E8A63A"/>
                </a:solidFill>
              </a:defRPr>
            </a:lvl1pPr>
          </a:lstStyle>
          <a:p>
            <a:pPr lvl="0"/>
            <a:r>
              <a:rPr lang="en-US"/>
              <a:t>Date</a:t>
            </a:r>
          </a:p>
        </p:txBody>
      </p:sp>
    </p:spTree>
    <p:extLst>
      <p:ext uri="{BB962C8B-B14F-4D97-AF65-F5344CB8AC3E}">
        <p14:creationId xmlns:p14="http://schemas.microsoft.com/office/powerpoint/2010/main" val="22843617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9141A-0130-47C5-ADBD-FE47D44F1F1E}"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193357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 name="Google Shape;69;p15">
            <a:extLst>
              <a:ext uri="{FF2B5EF4-FFF2-40B4-BE49-F238E27FC236}">
                <a16:creationId xmlns:a16="http://schemas.microsoft.com/office/drawing/2014/main" id="{A648517E-BB2D-5370-77E6-318ED3370669}"/>
              </a:ext>
            </a:extLst>
          </p:cNvPr>
          <p:cNvPicPr>
            <a:picLocks noChangeAspect="1"/>
          </p:cNvPicPr>
          <p:nvPr/>
        </p:nvPicPr>
        <p:blipFill>
          <a:blip r:embed="rId2">
            <a:alphaModFix/>
          </a:blip>
          <a:stretch>
            <a:fillRect/>
          </a:stretch>
        </p:blipFill>
        <p:spPr>
          <a:xfrm>
            <a:off x="770998" y="5765170"/>
            <a:ext cx="4503029" cy="454029"/>
          </a:xfrm>
          <a:prstGeom prst="rect">
            <a:avLst/>
          </a:prstGeom>
          <a:noFill/>
          <a:ln cap="flat">
            <a:noFill/>
          </a:ln>
        </p:spPr>
      </p:pic>
      <p:pic>
        <p:nvPicPr>
          <p:cNvPr id="3" name="Google Shape;71;p15">
            <a:extLst>
              <a:ext uri="{FF2B5EF4-FFF2-40B4-BE49-F238E27FC236}">
                <a16:creationId xmlns:a16="http://schemas.microsoft.com/office/drawing/2014/main" id="{D67877CC-6F2B-041F-F2E9-64E556E1BED6}"/>
              </a:ext>
            </a:extLst>
          </p:cNvPr>
          <p:cNvPicPr>
            <a:picLocks noChangeAspect="1"/>
          </p:cNvPicPr>
          <p:nvPr/>
        </p:nvPicPr>
        <p:blipFill>
          <a:blip r:embed="rId3">
            <a:alphaModFix/>
          </a:blip>
          <a:stretch>
            <a:fillRect/>
          </a:stretch>
        </p:blipFill>
        <p:spPr>
          <a:xfrm>
            <a:off x="586630" y="459065"/>
            <a:ext cx="6543665" cy="3606539"/>
          </a:xfrm>
          <a:prstGeom prst="rect">
            <a:avLst/>
          </a:prstGeom>
          <a:noFill/>
          <a:ln cap="flat">
            <a:noFill/>
          </a:ln>
        </p:spPr>
      </p:pic>
      <p:sp>
        <p:nvSpPr>
          <p:cNvPr id="4" name="TextBox 8">
            <a:extLst>
              <a:ext uri="{FF2B5EF4-FFF2-40B4-BE49-F238E27FC236}">
                <a16:creationId xmlns:a16="http://schemas.microsoft.com/office/drawing/2014/main" id="{E3BF4E10-A189-D02C-3E32-53E5E8056574}"/>
              </a:ext>
            </a:extLst>
          </p:cNvPr>
          <p:cNvSpPr txBox="1"/>
          <p:nvPr/>
        </p:nvSpPr>
        <p:spPr>
          <a:xfrm>
            <a:off x="8269345" y="4579961"/>
            <a:ext cx="2924840" cy="1641540"/>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E8A63A"/>
                </a:solidFill>
                <a:effectLst/>
                <a:uLnTx/>
                <a:uFillTx/>
                <a:latin typeface="ITC Avant Garde Std Md" pitchFamily="50"/>
                <a:ea typeface="Arial"/>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2133" b="0" i="0" u="none" strike="noStrike" kern="0" cap="none" spc="0" normalizeH="0" baseline="0" noProof="0">
                <a:ln>
                  <a:noFill/>
                </a:ln>
                <a:solidFill>
                  <a:srgbClr val="122F59"/>
                </a:solidFill>
                <a:effectLst/>
                <a:uLnTx/>
                <a:uFillTx/>
                <a:latin typeface="ITC Avant Garde Std Md" pitchFamily="50"/>
                <a:ea typeface="Arial"/>
                <a:cs typeface="Arial"/>
                <a:sym typeface="Arial"/>
              </a:rPr>
              <a:t>info@greaterclecc.org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000000"/>
              </a:solidFill>
              <a:effectLst/>
              <a:uLnTx/>
              <a:uFillTx/>
              <a:latin typeface="ITC Avant Garde Std Md" pitchFamily="50"/>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E8A63A"/>
                </a:solidFill>
                <a:effectLst/>
                <a:uLnTx/>
                <a:uFillTx/>
                <a:latin typeface="ITC Avant Garde Std Md" pitchFamily="50"/>
                <a:ea typeface="Arial"/>
                <a:cs typeface="Arial"/>
                <a:sym typeface="Arial"/>
              </a:rPr>
              <a:t>WEBSITE</a:t>
            </a:r>
            <a:r>
              <a:rPr kumimoji="0" lang="en-US" sz="1867" b="0" i="0" u="none" strike="noStrike" kern="0" cap="none" spc="0" normalizeH="0" baseline="0" noProof="0">
                <a:ln>
                  <a:noFill/>
                </a:ln>
                <a:solidFill>
                  <a:srgbClr val="000000"/>
                </a:solidFill>
                <a:effectLst/>
                <a:uLnTx/>
                <a:uFillTx/>
                <a:latin typeface="ITC Avant Garde Std Md" pitchFamily="50"/>
                <a:ea typeface="Arial"/>
                <a:cs typeface="Arial"/>
                <a:sym typeface="Arial"/>
              </a:rPr>
              <a:t/>
            </a:r>
            <a:br>
              <a:rPr kumimoji="0" lang="en-US" sz="1867" b="0" i="0" u="none" strike="noStrike" kern="0" cap="none" spc="0" normalizeH="0" baseline="0" noProof="0">
                <a:ln>
                  <a:noFill/>
                </a:ln>
                <a:solidFill>
                  <a:srgbClr val="000000"/>
                </a:solidFill>
                <a:effectLst/>
                <a:uLnTx/>
                <a:uFillTx/>
                <a:latin typeface="ITC Avant Garde Std Md" pitchFamily="50"/>
                <a:ea typeface="Arial"/>
                <a:cs typeface="Arial"/>
                <a:sym typeface="Arial"/>
              </a:rPr>
            </a:br>
            <a:r>
              <a:rPr kumimoji="0" lang="en-US" sz="2133" b="0" i="0" u="none" strike="noStrike" kern="0" cap="none" spc="0" normalizeH="0" baseline="0" noProof="0">
                <a:ln>
                  <a:noFill/>
                </a:ln>
                <a:solidFill>
                  <a:srgbClr val="122F59"/>
                </a:solidFill>
                <a:effectLst/>
                <a:uLnTx/>
                <a:uFillTx/>
                <a:latin typeface="ITC Avant Garde Std Md" pitchFamily="50"/>
                <a:ea typeface="Arial"/>
                <a:cs typeface="Arial"/>
                <a:sym typeface="Arial"/>
              </a:rPr>
              <a:t>greaterclecc.org</a:t>
            </a:r>
            <a:endPar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endParaRPr>
          </a:p>
        </p:txBody>
      </p:sp>
      <p:cxnSp>
        <p:nvCxnSpPr>
          <p:cNvPr id="5" name="Straight Connector 10">
            <a:extLst>
              <a:ext uri="{FF2B5EF4-FFF2-40B4-BE49-F238E27FC236}">
                <a16:creationId xmlns:a16="http://schemas.microsoft.com/office/drawing/2014/main" id="{8B5DC5D1-7788-88C5-BC11-310E82A58746}"/>
              </a:ext>
            </a:extLst>
          </p:cNvPr>
          <p:cNvCxnSpPr/>
          <p:nvPr/>
        </p:nvCxnSpPr>
        <p:spPr>
          <a:xfrm>
            <a:off x="8375367" y="4318199"/>
            <a:ext cx="3217116" cy="0"/>
          </a:xfrm>
          <a:prstGeom prst="straightConnector1">
            <a:avLst/>
          </a:prstGeom>
          <a:noFill/>
          <a:ln w="25402" cap="flat">
            <a:solidFill>
              <a:srgbClr val="E8A63A"/>
            </a:solidFill>
            <a:prstDash val="solid"/>
            <a:miter/>
          </a:ln>
        </p:spPr>
      </p:cxnSp>
    </p:spTree>
    <p:extLst>
      <p:ext uri="{BB962C8B-B14F-4D97-AF65-F5344CB8AC3E}">
        <p14:creationId xmlns:p14="http://schemas.microsoft.com/office/powerpoint/2010/main" val="3877032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D6B283E7-6101-B4C5-6F4F-B164B02457DC}"/>
              </a:ext>
            </a:extLst>
          </p:cNvPr>
          <p:cNvGrpSpPr/>
          <p:nvPr/>
        </p:nvGrpSpPr>
        <p:grpSpPr>
          <a:xfrm>
            <a:off x="0" y="1"/>
            <a:ext cx="12192000" cy="6857999"/>
            <a:chOff x="0" y="0"/>
            <a:chExt cx="9144000" cy="5143499"/>
          </a:xfrm>
        </p:grpSpPr>
        <p:pic>
          <p:nvPicPr>
            <p:cNvPr id="3" name="Google Shape;84;p17">
              <a:extLst>
                <a:ext uri="{FF2B5EF4-FFF2-40B4-BE49-F238E27FC236}">
                  <a16:creationId xmlns:a16="http://schemas.microsoft.com/office/drawing/2014/main" id="{3048358A-7E41-CC17-0F3C-0A98906E8D2B}"/>
                </a:ext>
              </a:extLst>
            </p:cNvPr>
            <p:cNvPicPr>
              <a:picLocks noChangeAspect="1"/>
            </p:cNvPicPr>
            <p:nvPr/>
          </p:nvPicPr>
          <p:blipFill>
            <a:blip r:embed="rId2">
              <a:alphaModFix/>
            </a:blip>
            <a:stretch>
              <a:fillRect/>
            </a:stretch>
          </p:blipFill>
          <p:spPr>
            <a:xfrm>
              <a:off x="0" y="0"/>
              <a:ext cx="9144000" cy="5143499"/>
            </a:xfrm>
            <a:prstGeom prst="rect">
              <a:avLst/>
            </a:prstGeom>
            <a:noFill/>
            <a:ln cap="flat">
              <a:noFill/>
            </a:ln>
          </p:spPr>
        </p:pic>
        <p:pic>
          <p:nvPicPr>
            <p:cNvPr id="4" name="Picture 8" descr="Logo, company name&#10;&#10;Description automatically generated">
              <a:extLst>
                <a:ext uri="{FF2B5EF4-FFF2-40B4-BE49-F238E27FC236}">
                  <a16:creationId xmlns:a16="http://schemas.microsoft.com/office/drawing/2014/main" id="{B5F10027-C2EE-2C24-789C-D917A6D4119C}"/>
                </a:ext>
              </a:extLst>
            </p:cNvPr>
            <p:cNvPicPr>
              <a:picLocks noChangeAspect="1"/>
            </p:cNvPicPr>
            <p:nvPr/>
          </p:nvPicPr>
          <p:blipFill>
            <a:blip r:embed="rId3"/>
            <a:stretch>
              <a:fillRect/>
            </a:stretch>
          </p:blipFill>
          <p:spPr>
            <a:xfrm>
              <a:off x="146642" y="86264"/>
              <a:ext cx="2086450" cy="1381694"/>
            </a:xfrm>
            <a:prstGeom prst="rect">
              <a:avLst/>
            </a:prstGeom>
            <a:noFill/>
            <a:ln cap="flat">
              <a:noFill/>
            </a:ln>
          </p:spPr>
        </p:pic>
      </p:grpSp>
      <p:sp>
        <p:nvSpPr>
          <p:cNvPr id="5" name="Slide Number Placeholder 2">
            <a:extLst>
              <a:ext uri="{FF2B5EF4-FFF2-40B4-BE49-F238E27FC236}">
                <a16:creationId xmlns:a16="http://schemas.microsoft.com/office/drawing/2014/main" id="{C433FA43-DFC7-B1FE-FA27-406C1660B514}"/>
              </a:ext>
            </a:extLst>
          </p:cNvPr>
          <p:cNvSpPr txBox="1">
            <a:spLocks noGrp="1"/>
          </p:cNvSpPr>
          <p:nvPr>
            <p:ph type="sldNum" sz="quarter" idx="8"/>
          </p:nvPr>
        </p:nvSpPr>
        <p:spPr/>
        <p:txBody>
          <a:bodyPr/>
          <a:lstStyle>
            <a:lvl1pPr>
              <a:defRPr/>
            </a:lvl1pPr>
          </a:lstStyle>
          <a:p>
            <a:pPr>
              <a:buClr>
                <a:srgbClr val="000000"/>
              </a:buClr>
            </a:pPr>
            <a:fld id="{8CF17BE6-E789-4AA6-A602-31BD42F3403F}" type="slidenum">
              <a:rPr lang="en-US" smtClean="0">
                <a:sym typeface="Arial"/>
              </a:rPr>
              <a:pPr>
                <a:buClr>
                  <a:srgbClr val="000000"/>
                </a:buClr>
              </a:pPr>
              <a:t>‹#›</a:t>
            </a:fld>
            <a:endParaRPr lang="en-US">
              <a:sym typeface="Arial"/>
            </a:endParaRPr>
          </a:p>
        </p:txBody>
      </p:sp>
      <p:sp>
        <p:nvSpPr>
          <p:cNvPr id="6" name="TextBox 3">
            <a:extLst>
              <a:ext uri="{FF2B5EF4-FFF2-40B4-BE49-F238E27FC236}">
                <a16:creationId xmlns:a16="http://schemas.microsoft.com/office/drawing/2014/main" id="{3F4F1E06-9FCA-62F9-3EF2-6849CE75EB30}"/>
              </a:ext>
            </a:extLst>
          </p:cNvPr>
          <p:cNvSpPr txBox="1"/>
          <p:nvPr/>
        </p:nvSpPr>
        <p:spPr>
          <a:xfrm>
            <a:off x="1121433" y="1997451"/>
            <a:ext cx="9949135" cy="2318905"/>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VISION: </a:t>
            </a: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pic>
        <p:nvPicPr>
          <p:cNvPr id="7" name="Picture 5" descr="Icon&#10;&#10;Description automatically generated">
            <a:extLst>
              <a:ext uri="{FF2B5EF4-FFF2-40B4-BE49-F238E27FC236}">
                <a16:creationId xmlns:a16="http://schemas.microsoft.com/office/drawing/2014/main" id="{B53AE601-FB0D-EED6-2EB1-8790EC649DAC}"/>
              </a:ext>
            </a:extLst>
          </p:cNvPr>
          <p:cNvPicPr>
            <a:picLocks noChangeAspect="1"/>
          </p:cNvPicPr>
          <p:nvPr/>
        </p:nvPicPr>
        <p:blipFill>
          <a:blip r:embed="rId4">
            <a:alphaModFix amt="20000"/>
          </a:blip>
          <a:stretch>
            <a:fillRect/>
          </a:stretch>
        </p:blipFill>
        <p:spPr>
          <a:xfrm>
            <a:off x="841235" y="3801867"/>
            <a:ext cx="10509528" cy="3056132"/>
          </a:xfrm>
          <a:prstGeom prst="rect">
            <a:avLst/>
          </a:prstGeom>
          <a:noFill/>
          <a:ln cap="flat">
            <a:noFill/>
          </a:ln>
        </p:spPr>
      </p:pic>
      <p:sp>
        <p:nvSpPr>
          <p:cNvPr id="8" name="TextBox 4">
            <a:extLst>
              <a:ext uri="{FF2B5EF4-FFF2-40B4-BE49-F238E27FC236}">
                <a16:creationId xmlns:a16="http://schemas.microsoft.com/office/drawing/2014/main" id="{77073E6B-250E-4961-340F-056BEB7DBB02}"/>
              </a:ext>
            </a:extLst>
          </p:cNvPr>
          <p:cNvSpPr txBox="1"/>
          <p:nvPr/>
        </p:nvSpPr>
        <p:spPr>
          <a:xfrm>
            <a:off x="1121433" y="4306641"/>
            <a:ext cx="9949135" cy="2318905"/>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MISSION: </a:t>
            </a: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spTree>
    <p:extLst>
      <p:ext uri="{BB962C8B-B14F-4D97-AF65-F5344CB8AC3E}">
        <p14:creationId xmlns:p14="http://schemas.microsoft.com/office/powerpoint/2010/main" val="3674618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29B4F421-0438-2A7E-7EAF-A983BA58FA64}"/>
              </a:ext>
            </a:extLst>
          </p:cNvPr>
          <p:cNvPicPr>
            <a:picLocks noChangeAspect="1"/>
          </p:cNvPicPr>
          <p:nvPr/>
        </p:nvPicPr>
        <p:blipFill>
          <a:blip r:embed="rId2"/>
          <a:stretch>
            <a:fillRect/>
          </a:stretch>
        </p:blipFill>
        <p:spPr>
          <a:xfrm>
            <a:off x="289803" y="268224"/>
            <a:ext cx="2781933" cy="1842259"/>
          </a:xfrm>
          <a:prstGeom prst="rect">
            <a:avLst/>
          </a:prstGeom>
          <a:noFill/>
          <a:ln cap="flat">
            <a:noFill/>
          </a:ln>
        </p:spPr>
      </p:pic>
      <p:pic>
        <p:nvPicPr>
          <p:cNvPr id="3" name="Picture 6" descr="Icon&#10;&#10;Description automatically generated">
            <a:extLst>
              <a:ext uri="{FF2B5EF4-FFF2-40B4-BE49-F238E27FC236}">
                <a16:creationId xmlns:a16="http://schemas.microsoft.com/office/drawing/2014/main" id="{DB71B2B1-7CFA-2C6B-C9FA-1F94162F34A7}"/>
              </a:ext>
            </a:extLst>
          </p:cNvPr>
          <p:cNvPicPr>
            <a:picLocks noChangeAspect="1"/>
          </p:cNvPicPr>
          <p:nvPr/>
        </p:nvPicPr>
        <p:blipFill>
          <a:blip r:embed="rId3">
            <a:alphaModFix amt="20000"/>
          </a:blip>
          <a:stretch>
            <a:fillRect/>
          </a:stretch>
        </p:blipFill>
        <p:spPr>
          <a:xfrm>
            <a:off x="864559" y="2321650"/>
            <a:ext cx="10509528" cy="3056132"/>
          </a:xfrm>
          <a:prstGeom prst="rect">
            <a:avLst/>
          </a:prstGeom>
          <a:noFill/>
          <a:ln cap="flat">
            <a:noFill/>
          </a:ln>
        </p:spPr>
      </p:pic>
      <p:sp>
        <p:nvSpPr>
          <p:cNvPr id="4" name="TextBox 5">
            <a:extLst>
              <a:ext uri="{FF2B5EF4-FFF2-40B4-BE49-F238E27FC236}">
                <a16:creationId xmlns:a16="http://schemas.microsoft.com/office/drawing/2014/main" id="{1605493B-CCA9-872E-E98E-DAD183FE2829}"/>
              </a:ext>
            </a:extLst>
          </p:cNvPr>
          <p:cNvSpPr txBox="1"/>
          <p:nvPr/>
        </p:nvSpPr>
        <p:spPr>
          <a:xfrm>
            <a:off x="6553358" y="2110483"/>
            <a:ext cx="5204605" cy="4831259"/>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3733"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MISSION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sp>
        <p:nvSpPr>
          <p:cNvPr id="5" name="Slide Number Placeholder 2">
            <a:extLst>
              <a:ext uri="{FF2B5EF4-FFF2-40B4-BE49-F238E27FC236}">
                <a16:creationId xmlns:a16="http://schemas.microsoft.com/office/drawing/2014/main" id="{F856E7E6-881C-0255-D947-2A86CEA996B8}"/>
              </a:ext>
            </a:extLst>
          </p:cNvPr>
          <p:cNvSpPr txBox="1"/>
          <p:nvPr/>
        </p:nvSpPr>
        <p:spPr>
          <a:xfrm>
            <a:off x="8813804" y="6421733"/>
            <a:ext cx="2743200" cy="366187"/>
          </a:xfrm>
          <a:prstGeom prst="rect">
            <a:avLst/>
          </a:prstGeom>
          <a:noFill/>
          <a:ln cap="flat">
            <a:noFill/>
          </a:ln>
        </p:spPr>
        <p:txBody>
          <a:bodyPr vert="horz" wrap="square" lIns="121920" tIns="60960" rIns="121920" bIns="60960" anchor="ctr" anchorCtr="0" compatLnSpc="1">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fld id="{B8D63BE6-3095-411F-A486-14FC81B2F594}" type="slidenum">
              <a:rPr kumimoji="0" sz="2400" b="0" i="0" u="none" strike="noStrike" kern="0" cap="none" spc="0" normalizeH="0" baseline="0" noProof="0">
                <a:ln>
                  <a:noFill/>
                </a:ln>
                <a:solidFill>
                  <a:srgbClr val="000000"/>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t>‹#›</a:t>
            </a:fld>
            <a:endParaRPr kumimoji="0" lang="en-US" sz="1600" b="0" i="0" u="none" strike="noStrike" kern="0" cap="none" spc="0" normalizeH="0" baseline="0" noProof="0">
              <a:ln>
                <a:noFill/>
              </a:ln>
              <a:solidFill>
                <a:srgbClr val="898989"/>
              </a:solidFill>
              <a:effectLst/>
              <a:uLnTx/>
              <a:uFillTx/>
              <a:latin typeface="ITC Avant Garde Std Bk" pitchFamily="50"/>
              <a:ea typeface="Arial"/>
              <a:cs typeface="Arial"/>
              <a:sym typeface="Arial"/>
            </a:endParaRPr>
          </a:p>
        </p:txBody>
      </p:sp>
      <p:sp>
        <p:nvSpPr>
          <p:cNvPr id="6" name="TextBox 4">
            <a:extLst>
              <a:ext uri="{FF2B5EF4-FFF2-40B4-BE49-F238E27FC236}">
                <a16:creationId xmlns:a16="http://schemas.microsoft.com/office/drawing/2014/main" id="{02F4BF0C-866B-5D4C-248A-81270A4FA50B}"/>
              </a:ext>
            </a:extLst>
          </p:cNvPr>
          <p:cNvSpPr txBox="1"/>
          <p:nvPr/>
        </p:nvSpPr>
        <p:spPr>
          <a:xfrm>
            <a:off x="650016" y="2110483"/>
            <a:ext cx="5204605" cy="5270417"/>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3733"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VISION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pic>
        <p:nvPicPr>
          <p:cNvPr id="7" name="Google Shape;109;p20">
            <a:extLst>
              <a:ext uri="{FF2B5EF4-FFF2-40B4-BE49-F238E27FC236}">
                <a16:creationId xmlns:a16="http://schemas.microsoft.com/office/drawing/2014/main" id="{E14DBDD4-2F75-89AD-A697-7275835ED83E}"/>
              </a:ext>
            </a:extLst>
          </p:cNvPr>
          <p:cNvPicPr>
            <a:picLocks noChangeAspect="1"/>
          </p:cNvPicPr>
          <p:nvPr/>
        </p:nvPicPr>
        <p:blipFill>
          <a:blip r:embed="rId4">
            <a:alphaModFix/>
          </a:blip>
          <a:stretch>
            <a:fillRect/>
          </a:stretch>
        </p:blipFill>
        <p:spPr>
          <a:xfrm>
            <a:off x="7791237" y="6115507"/>
            <a:ext cx="3765767" cy="379695"/>
          </a:xfrm>
          <a:prstGeom prst="rect">
            <a:avLst/>
          </a:prstGeom>
          <a:noFill/>
          <a:ln cap="flat">
            <a:noFill/>
          </a:ln>
        </p:spPr>
      </p:pic>
    </p:spTree>
    <p:extLst>
      <p:ext uri="{BB962C8B-B14F-4D97-AF65-F5344CB8AC3E}">
        <p14:creationId xmlns:p14="http://schemas.microsoft.com/office/powerpoint/2010/main" val="1408767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pic>
        <p:nvPicPr>
          <p:cNvPr id="2" name="Picture 6" descr="Icon&#10;&#10;Description automatically generated">
            <a:extLst>
              <a:ext uri="{FF2B5EF4-FFF2-40B4-BE49-F238E27FC236}">
                <a16:creationId xmlns:a16="http://schemas.microsoft.com/office/drawing/2014/main" id="{35D2AA72-B0AB-B434-0F4E-678F99639064}"/>
              </a:ext>
            </a:extLst>
          </p:cNvPr>
          <p:cNvPicPr>
            <a:picLocks noChangeAspect="1"/>
          </p:cNvPicPr>
          <p:nvPr/>
        </p:nvPicPr>
        <p:blipFill>
          <a:blip r:embed="rId2">
            <a:alphaModFix amt="20000"/>
          </a:blip>
          <a:stretch>
            <a:fillRect/>
          </a:stretch>
        </p:blipFill>
        <p:spPr>
          <a:xfrm>
            <a:off x="864559" y="2321650"/>
            <a:ext cx="10509528" cy="3056132"/>
          </a:xfrm>
          <a:prstGeom prst="rect">
            <a:avLst/>
          </a:prstGeom>
          <a:noFill/>
          <a:ln cap="flat">
            <a:noFill/>
          </a:ln>
        </p:spPr>
      </p:pic>
      <p:sp>
        <p:nvSpPr>
          <p:cNvPr id="3" name="TextBox 5">
            <a:extLst>
              <a:ext uri="{FF2B5EF4-FFF2-40B4-BE49-F238E27FC236}">
                <a16:creationId xmlns:a16="http://schemas.microsoft.com/office/drawing/2014/main" id="{944B08C2-98A7-CDF1-D2AD-99E079E95541}"/>
              </a:ext>
            </a:extLst>
          </p:cNvPr>
          <p:cNvSpPr txBox="1"/>
          <p:nvPr/>
        </p:nvSpPr>
        <p:spPr>
          <a:xfrm>
            <a:off x="6553358" y="2110483"/>
            <a:ext cx="5204605" cy="4831259"/>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3733"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MISSION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Align and activate students and families, local public, private, education, and other nonprofit partners to grow and sustain a diverse and equitable talent pipeline in our region.</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sp>
        <p:nvSpPr>
          <p:cNvPr id="4" name="Slide Number Placeholder 2">
            <a:extLst>
              <a:ext uri="{FF2B5EF4-FFF2-40B4-BE49-F238E27FC236}">
                <a16:creationId xmlns:a16="http://schemas.microsoft.com/office/drawing/2014/main" id="{5015DD7A-6AE9-1DEE-2A1E-556C8F9AE1DC}"/>
              </a:ext>
            </a:extLst>
          </p:cNvPr>
          <p:cNvSpPr txBox="1"/>
          <p:nvPr/>
        </p:nvSpPr>
        <p:spPr>
          <a:xfrm>
            <a:off x="8813804" y="6421733"/>
            <a:ext cx="2743200" cy="366187"/>
          </a:xfrm>
          <a:prstGeom prst="rect">
            <a:avLst/>
          </a:prstGeom>
          <a:noFill/>
          <a:ln cap="flat">
            <a:noFill/>
          </a:ln>
        </p:spPr>
        <p:txBody>
          <a:bodyPr vert="horz" wrap="square" lIns="121920" tIns="60960" rIns="121920" bIns="60960" anchor="ctr" anchorCtr="0" compatLnSpc="1">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fld id="{71DEE6CE-A10C-4B4D-A69E-B210174CFDFD}" type="slidenum">
              <a:rPr kumimoji="0" sz="2400" b="0" i="0" u="none" strike="noStrike" kern="0" cap="none" spc="0" normalizeH="0" baseline="0" noProof="0">
                <a:ln>
                  <a:noFill/>
                </a:ln>
                <a:solidFill>
                  <a:srgbClr val="000000"/>
                </a:solidFill>
                <a:effectLst/>
                <a:uLnTx/>
                <a:uFillTx/>
                <a:latin typeface="Arial"/>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t>‹#›</a:t>
            </a:fld>
            <a:endParaRPr kumimoji="0" lang="en-US" sz="1600" b="0" i="0" u="none" strike="noStrike" kern="0" cap="none" spc="0" normalizeH="0" baseline="0" noProof="0">
              <a:ln>
                <a:noFill/>
              </a:ln>
              <a:solidFill>
                <a:srgbClr val="898989"/>
              </a:solidFill>
              <a:effectLst/>
              <a:uLnTx/>
              <a:uFillTx/>
              <a:latin typeface="ITC Avant Garde Std Bk" pitchFamily="50"/>
              <a:ea typeface="Arial"/>
              <a:cs typeface="Arial"/>
              <a:sym typeface="Arial"/>
            </a:endParaRPr>
          </a:p>
        </p:txBody>
      </p:sp>
      <p:sp>
        <p:nvSpPr>
          <p:cNvPr id="5" name="TextBox 4">
            <a:extLst>
              <a:ext uri="{FF2B5EF4-FFF2-40B4-BE49-F238E27FC236}">
                <a16:creationId xmlns:a16="http://schemas.microsoft.com/office/drawing/2014/main" id="{679073E6-ED85-CC77-0707-B7D6DD027A72}"/>
              </a:ext>
            </a:extLst>
          </p:cNvPr>
          <p:cNvSpPr txBox="1"/>
          <p:nvPr/>
        </p:nvSpPr>
        <p:spPr>
          <a:xfrm>
            <a:off x="650016" y="2110483"/>
            <a:ext cx="5204605" cy="5270417"/>
          </a:xfrm>
          <a:prstGeom prst="rect">
            <a:avLst/>
          </a:prstGeom>
          <a:no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3733" b="1" i="0" u="none" strike="noStrike" kern="0" cap="none" spc="0" normalizeH="0" baseline="0" noProof="0">
                <a:ln>
                  <a:noFill/>
                </a:ln>
                <a:solidFill>
                  <a:srgbClr val="122F59"/>
                </a:solidFill>
                <a:effectLst/>
                <a:uLnTx/>
                <a:uFillTx/>
                <a:latin typeface="ITC Avant Garde Std Md" pitchFamily="50"/>
                <a:ea typeface="Calibri" pitchFamily="34"/>
                <a:cs typeface="Calibri" pitchFamily="34"/>
                <a:sym typeface="Arial"/>
              </a:rPr>
              <a:t>VISION</a:t>
            </a:r>
          </a:p>
          <a:p>
            <a:pPr marL="0" marR="0" lvl="0" indent="0" algn="l" defTabSz="1219170" rtl="0" eaLnBrk="1" fontAlgn="auto" latinLnBrk="0" hangingPunct="1">
              <a:lnSpc>
                <a:spcPct val="107000"/>
              </a:lnSpc>
              <a:spcBef>
                <a:spcPts val="0"/>
              </a:spcBef>
              <a:spcAft>
                <a:spcPts val="1067"/>
              </a:spcAft>
              <a:buClr>
                <a:srgbClr val="000000"/>
              </a:buClr>
              <a:buSzTx/>
              <a:buFont typeface="Arial"/>
              <a:buNone/>
              <a:tabLst/>
              <a:defRPr sz="1800" b="0" i="0" u="none" strike="noStrike" kern="0" cap="none" spc="0" baseline="0">
                <a:solidFill>
                  <a:srgbClr val="000000"/>
                </a:solidFill>
                <a:uFillTx/>
              </a:defRPr>
            </a:pPr>
            <a:r>
              <a:rPr kumimoji="0" lang="en-US" sz="2667" b="0" i="0" u="none" strike="noStrike" kern="0" cap="none" spc="0" normalizeH="0" baseline="0" noProof="0">
                <a:ln>
                  <a:noFill/>
                </a:ln>
                <a:solidFill>
                  <a:srgbClr val="122F59"/>
                </a:solidFill>
                <a:effectLst/>
                <a:uLnTx/>
                <a:uFillTx/>
                <a:latin typeface="Aileron" pitchFamily="50"/>
                <a:ea typeface="Calibri" pitchFamily="34"/>
                <a:cs typeface="Calibri" pitchFamily="34"/>
                <a:sym typeface="Arial"/>
              </a:rPr>
              <a:t>Every student graduates with a career vision and plan, and the confidence, knowledge, education, skills, and networks they need to own their future and contribute to a competitive regional workforce.</a:t>
            </a:r>
            <a:endParaRPr kumimoji="0" lang="en-US" sz="2667" b="0" i="0" u="none" strike="noStrike" kern="0" cap="none" spc="0" normalizeH="0" baseline="0" noProof="0">
              <a:ln>
                <a:noFill/>
              </a:ln>
              <a:solidFill>
                <a:srgbClr val="122F59"/>
              </a:solidFill>
              <a:effectLst/>
              <a:uLnTx/>
              <a:uFillTx/>
              <a:latin typeface="Aileron" pitchFamily="50"/>
              <a:ea typeface="Calibri" pitchFamily="34"/>
              <a:cs typeface="Times New Roman" pitchFamily="18"/>
              <a:sym typeface="Arial"/>
            </a:endParaRPr>
          </a:p>
        </p:txBody>
      </p:sp>
      <p:pic>
        <p:nvPicPr>
          <p:cNvPr id="6" name="Google Shape;109;p20">
            <a:extLst>
              <a:ext uri="{FF2B5EF4-FFF2-40B4-BE49-F238E27FC236}">
                <a16:creationId xmlns:a16="http://schemas.microsoft.com/office/drawing/2014/main" id="{F10AC69B-F4AC-FECF-F889-B3B9FCF649CF}"/>
              </a:ext>
            </a:extLst>
          </p:cNvPr>
          <p:cNvPicPr>
            <a:picLocks noChangeAspect="1"/>
          </p:cNvPicPr>
          <p:nvPr/>
        </p:nvPicPr>
        <p:blipFill>
          <a:blip r:embed="rId3">
            <a:alphaModFix/>
          </a:blip>
          <a:stretch>
            <a:fillRect/>
          </a:stretch>
        </p:blipFill>
        <p:spPr>
          <a:xfrm>
            <a:off x="7791237" y="6115507"/>
            <a:ext cx="3765767" cy="379695"/>
          </a:xfrm>
          <a:prstGeom prst="rect">
            <a:avLst/>
          </a:prstGeom>
          <a:noFill/>
          <a:ln cap="flat">
            <a:noFill/>
          </a:ln>
        </p:spPr>
      </p:pic>
    </p:spTree>
    <p:extLst>
      <p:ext uri="{BB962C8B-B14F-4D97-AF65-F5344CB8AC3E}">
        <p14:creationId xmlns:p14="http://schemas.microsoft.com/office/powerpoint/2010/main" val="4278572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3D7BE-2071-8593-25FB-4102CAF30634}"/>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FA62417-53F1-503B-6FE6-5906CF2F472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3067C2C-94E2-AD32-77A9-75E5AF4033C7}"/>
              </a:ext>
            </a:extLst>
          </p:cNvPr>
          <p:cNvSpPr txBox="1">
            <a:spLocks noGrp="1"/>
          </p:cNvSpPr>
          <p:nvPr>
            <p:ph type="sldNum" sz="quarter" idx="8"/>
          </p:nvPr>
        </p:nvSpPr>
        <p:spPr/>
        <p:txBody>
          <a:bodyPr/>
          <a:lstStyle>
            <a:lvl1pPr>
              <a:defRPr/>
            </a:lvl1pPr>
          </a:lstStyle>
          <a:p>
            <a:pPr>
              <a:buClr>
                <a:srgbClr val="000000"/>
              </a:buClr>
            </a:pPr>
            <a:fld id="{12E6E411-7E3A-4162-A926-54C5DAA10AEF}" type="slidenum">
              <a:rPr lang="en-US" smtClean="0">
                <a:sym typeface="Arial"/>
              </a:rPr>
              <a:pPr>
                <a:buClr>
                  <a:srgbClr val="000000"/>
                </a:buClr>
              </a:pPr>
              <a:t>‹#›</a:t>
            </a:fld>
            <a:endParaRPr lang="en-US">
              <a:sym typeface="Arial"/>
            </a:endParaRPr>
          </a:p>
        </p:txBody>
      </p:sp>
      <p:pic>
        <p:nvPicPr>
          <p:cNvPr id="5" name="Google Shape;85;p17">
            <a:extLst>
              <a:ext uri="{FF2B5EF4-FFF2-40B4-BE49-F238E27FC236}">
                <a16:creationId xmlns:a16="http://schemas.microsoft.com/office/drawing/2014/main" id="{99EAAA03-6CC1-2174-8FDF-229707D9DCF1}"/>
              </a:ext>
            </a:extLst>
          </p:cNvPr>
          <p:cNvPicPr>
            <a:picLocks noChangeAspect="1"/>
          </p:cNvPicPr>
          <p:nvPr/>
        </p:nvPicPr>
        <p:blipFill>
          <a:blip r:embed="rId2">
            <a:alphaModFix/>
          </a:blip>
          <a:stretch>
            <a:fillRect/>
          </a:stretch>
        </p:blipFill>
        <p:spPr>
          <a:xfrm>
            <a:off x="558662" y="5942248"/>
            <a:ext cx="1484973" cy="811937"/>
          </a:xfrm>
          <a:prstGeom prst="rect">
            <a:avLst/>
          </a:prstGeom>
          <a:noFill/>
          <a:ln cap="flat">
            <a:noFill/>
          </a:ln>
        </p:spPr>
      </p:pic>
    </p:spTree>
    <p:extLst>
      <p:ext uri="{BB962C8B-B14F-4D97-AF65-F5344CB8AC3E}">
        <p14:creationId xmlns:p14="http://schemas.microsoft.com/office/powerpoint/2010/main" val="3570835429"/>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068BF76-2A55-DADE-1F98-4305CD104971}"/>
              </a:ext>
            </a:extLst>
          </p:cNvPr>
          <p:cNvGrpSpPr/>
          <p:nvPr/>
        </p:nvGrpSpPr>
        <p:grpSpPr>
          <a:xfrm>
            <a:off x="0" y="1"/>
            <a:ext cx="12192000" cy="6857999"/>
            <a:chOff x="0" y="0"/>
            <a:chExt cx="9144000" cy="5143499"/>
          </a:xfrm>
        </p:grpSpPr>
        <p:pic>
          <p:nvPicPr>
            <p:cNvPr id="3" name="Google Shape;84;p17">
              <a:extLst>
                <a:ext uri="{FF2B5EF4-FFF2-40B4-BE49-F238E27FC236}">
                  <a16:creationId xmlns:a16="http://schemas.microsoft.com/office/drawing/2014/main" id="{5EE0E7C8-2AB7-0654-1595-4F69F8BBB099}"/>
                </a:ext>
              </a:extLst>
            </p:cNvPr>
            <p:cNvPicPr>
              <a:picLocks noChangeAspect="1"/>
            </p:cNvPicPr>
            <p:nvPr/>
          </p:nvPicPr>
          <p:blipFill>
            <a:blip r:embed="rId2">
              <a:alphaModFix/>
            </a:blip>
            <a:stretch>
              <a:fillRect/>
            </a:stretch>
          </p:blipFill>
          <p:spPr>
            <a:xfrm>
              <a:off x="0" y="0"/>
              <a:ext cx="9144000" cy="5143499"/>
            </a:xfrm>
            <a:prstGeom prst="rect">
              <a:avLst/>
            </a:prstGeom>
            <a:noFill/>
            <a:ln cap="flat">
              <a:noFill/>
            </a:ln>
          </p:spPr>
        </p:pic>
        <p:pic>
          <p:nvPicPr>
            <p:cNvPr id="4" name="Picture 8" descr="Logo, company name&#10;&#10;Description automatically generated">
              <a:extLst>
                <a:ext uri="{FF2B5EF4-FFF2-40B4-BE49-F238E27FC236}">
                  <a16:creationId xmlns:a16="http://schemas.microsoft.com/office/drawing/2014/main" id="{B3A2AACB-8CD0-8079-657C-7C4970800B6C}"/>
                </a:ext>
              </a:extLst>
            </p:cNvPr>
            <p:cNvPicPr>
              <a:picLocks noChangeAspect="1"/>
            </p:cNvPicPr>
            <p:nvPr/>
          </p:nvPicPr>
          <p:blipFill>
            <a:blip r:embed="rId3"/>
            <a:stretch>
              <a:fillRect/>
            </a:stretch>
          </p:blipFill>
          <p:spPr>
            <a:xfrm>
              <a:off x="146642" y="86264"/>
              <a:ext cx="2086450" cy="1381694"/>
            </a:xfrm>
            <a:prstGeom prst="rect">
              <a:avLst/>
            </a:prstGeom>
            <a:noFill/>
            <a:ln cap="flat">
              <a:noFill/>
            </a:ln>
          </p:spPr>
        </p:pic>
      </p:grpSp>
      <p:sp>
        <p:nvSpPr>
          <p:cNvPr id="5" name="TextBox 1">
            <a:extLst>
              <a:ext uri="{FF2B5EF4-FFF2-40B4-BE49-F238E27FC236}">
                <a16:creationId xmlns:a16="http://schemas.microsoft.com/office/drawing/2014/main" id="{3B767E93-9903-1919-70E3-47584ABD2384}"/>
              </a:ext>
            </a:extLst>
          </p:cNvPr>
          <p:cNvSpPr txBox="1"/>
          <p:nvPr/>
        </p:nvSpPr>
        <p:spPr>
          <a:xfrm>
            <a:off x="7482839" y="420600"/>
            <a:ext cx="4626047" cy="595099"/>
          </a:xfrm>
          <a:prstGeom prst="rect">
            <a:avLst/>
          </a:prstGeom>
          <a:solidFill>
            <a:srgbClr val="FFFFFF"/>
          </a:solidFill>
          <a:ln cap="flat">
            <a:noFill/>
          </a:ln>
        </p:spPr>
        <p:txBody>
          <a:bodyPr vert="horz" wrap="squar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3067" b="1" i="0" u="none" strike="noStrike" kern="0" cap="none" spc="0" normalizeH="0" baseline="0" noProof="0">
                <a:ln>
                  <a:noFill/>
                </a:ln>
                <a:solidFill>
                  <a:srgbClr val="E8A63A"/>
                </a:solidFill>
                <a:effectLst/>
                <a:uLnTx/>
                <a:uFillTx/>
                <a:latin typeface="ITC Avant Garde Std Md" pitchFamily="50"/>
                <a:ea typeface="Arial"/>
                <a:cs typeface="Arial"/>
                <a:sym typeface="Arial"/>
              </a:rPr>
              <a:t>Collectively, we will.</a:t>
            </a:r>
          </a:p>
        </p:txBody>
      </p:sp>
    </p:spTree>
    <p:extLst>
      <p:ext uri="{BB962C8B-B14F-4D97-AF65-F5344CB8AC3E}">
        <p14:creationId xmlns:p14="http://schemas.microsoft.com/office/powerpoint/2010/main" val="1124869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Google Shape;61;p14">
            <a:extLst>
              <a:ext uri="{FF2B5EF4-FFF2-40B4-BE49-F238E27FC236}">
                <a16:creationId xmlns:a16="http://schemas.microsoft.com/office/drawing/2014/main" id="{39E18CF1-DD9A-8772-D76A-8A03F483101B}"/>
              </a:ext>
            </a:extLst>
          </p:cNvPr>
          <p:cNvSpPr/>
          <p:nvPr/>
        </p:nvSpPr>
        <p:spPr>
          <a:xfrm>
            <a:off x="-171" y="1"/>
            <a:ext cx="12192000" cy="6857999"/>
          </a:xfrm>
          <a:prstGeom prst="rect">
            <a:avLst/>
          </a:prstGeom>
          <a:solidFill>
            <a:srgbClr val="122F59"/>
          </a:solidFill>
          <a:ln w="9528" cap="flat">
            <a:solidFill>
              <a:srgbClr val="44546A"/>
            </a:solidFill>
            <a:prstDash val="solid"/>
            <a:roun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itle 1">
            <a:extLst>
              <a:ext uri="{FF2B5EF4-FFF2-40B4-BE49-F238E27FC236}">
                <a16:creationId xmlns:a16="http://schemas.microsoft.com/office/drawing/2014/main" id="{570A2FCF-4231-D2A5-AF7C-03F7EEB21F60}"/>
              </a:ext>
            </a:extLst>
          </p:cNvPr>
          <p:cNvSpPr txBox="1">
            <a:spLocks noGrp="1"/>
          </p:cNvSpPr>
          <p:nvPr>
            <p:ph type="title"/>
          </p:nvPr>
        </p:nvSpPr>
        <p:spPr>
          <a:xfrm>
            <a:off x="831847" y="1795076"/>
            <a:ext cx="10515600" cy="2853269"/>
          </a:xfrm>
        </p:spPr>
        <p:txBody>
          <a:bodyPr anchor="b"/>
          <a:lstStyle>
            <a:lvl1pPr>
              <a:defRPr sz="8000">
                <a:solidFill>
                  <a:srgbClr val="FFFFFF"/>
                </a:solidFill>
              </a:defRPr>
            </a:lvl1pPr>
          </a:lstStyle>
          <a:p>
            <a:pPr lvl="0"/>
            <a:r>
              <a:rPr lang="en-US"/>
              <a:t>Section Divider: Click to edit</a:t>
            </a:r>
          </a:p>
        </p:txBody>
      </p:sp>
      <p:sp>
        <p:nvSpPr>
          <p:cNvPr id="4" name="Text Placeholder 2">
            <a:extLst>
              <a:ext uri="{FF2B5EF4-FFF2-40B4-BE49-F238E27FC236}">
                <a16:creationId xmlns:a16="http://schemas.microsoft.com/office/drawing/2014/main" id="{50EBEF27-4AA4-E77D-6CBF-F319DFEA461C}"/>
              </a:ext>
            </a:extLst>
          </p:cNvPr>
          <p:cNvSpPr txBox="1">
            <a:spLocks noGrp="1"/>
          </p:cNvSpPr>
          <p:nvPr>
            <p:ph type="body" idx="1"/>
          </p:nvPr>
        </p:nvSpPr>
        <p:spPr>
          <a:xfrm>
            <a:off x="831848" y="4673741"/>
            <a:ext cx="8942953" cy="1500712"/>
          </a:xfrm>
        </p:spPr>
        <p:txBody>
          <a:bodyPr/>
          <a:lstStyle>
            <a:lvl1pPr marL="0" indent="0">
              <a:buNone/>
              <a:defRPr sz="3200">
                <a:solidFill>
                  <a:srgbClr val="E8A63A"/>
                </a:solidFill>
              </a:defRPr>
            </a:lvl1pPr>
          </a:lstStyle>
          <a:p>
            <a:pPr lvl="0"/>
            <a:r>
              <a:rPr lang="en-US"/>
              <a:t>Click to edit Master text styles</a:t>
            </a:r>
          </a:p>
        </p:txBody>
      </p:sp>
      <p:pic>
        <p:nvPicPr>
          <p:cNvPr id="5" name="Picture 11" descr="Logo&#10;&#10;Description automatically generated">
            <a:extLst>
              <a:ext uri="{FF2B5EF4-FFF2-40B4-BE49-F238E27FC236}">
                <a16:creationId xmlns:a16="http://schemas.microsoft.com/office/drawing/2014/main" id="{6C2E1C07-2654-FE43-3A37-E5A906ABFFB3}"/>
              </a:ext>
            </a:extLst>
          </p:cNvPr>
          <p:cNvPicPr>
            <a:picLocks noChangeAspect="1"/>
          </p:cNvPicPr>
          <p:nvPr/>
        </p:nvPicPr>
        <p:blipFill>
          <a:blip r:embed="rId2"/>
          <a:stretch>
            <a:fillRect/>
          </a:stretch>
        </p:blipFill>
        <p:spPr>
          <a:xfrm>
            <a:off x="9568915" y="4989978"/>
            <a:ext cx="2610551" cy="1846247"/>
          </a:xfrm>
          <a:prstGeom prst="rect">
            <a:avLst/>
          </a:prstGeom>
          <a:noFill/>
          <a:ln cap="flat">
            <a:noFill/>
          </a:ln>
        </p:spPr>
      </p:pic>
    </p:spTree>
    <p:extLst>
      <p:ext uri="{BB962C8B-B14F-4D97-AF65-F5344CB8AC3E}">
        <p14:creationId xmlns:p14="http://schemas.microsoft.com/office/powerpoint/2010/main" val="3885535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Google Shape;61;p14">
            <a:extLst>
              <a:ext uri="{FF2B5EF4-FFF2-40B4-BE49-F238E27FC236}">
                <a16:creationId xmlns:a16="http://schemas.microsoft.com/office/drawing/2014/main" id="{BF9799ED-688F-05D8-5393-837660AAEDAB}"/>
              </a:ext>
            </a:extLst>
          </p:cNvPr>
          <p:cNvSpPr/>
          <p:nvPr/>
        </p:nvSpPr>
        <p:spPr>
          <a:xfrm>
            <a:off x="-171" y="1"/>
            <a:ext cx="12192000" cy="6857999"/>
          </a:xfrm>
          <a:prstGeom prst="rect">
            <a:avLst/>
          </a:prstGeom>
          <a:solidFill>
            <a:srgbClr val="122F59"/>
          </a:solidFill>
          <a:ln w="9528" cap="flat">
            <a:solidFill>
              <a:srgbClr val="44546A"/>
            </a:solidFill>
            <a:prstDash val="solid"/>
            <a:roun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itle 1">
            <a:extLst>
              <a:ext uri="{FF2B5EF4-FFF2-40B4-BE49-F238E27FC236}">
                <a16:creationId xmlns:a16="http://schemas.microsoft.com/office/drawing/2014/main" id="{8AFF6BF9-3C80-096E-0CE7-CCEFBDBBB715}"/>
              </a:ext>
            </a:extLst>
          </p:cNvPr>
          <p:cNvSpPr txBox="1">
            <a:spLocks noGrp="1"/>
          </p:cNvSpPr>
          <p:nvPr>
            <p:ph type="title"/>
          </p:nvPr>
        </p:nvSpPr>
        <p:spPr>
          <a:xfrm>
            <a:off x="831847" y="1795076"/>
            <a:ext cx="10515600" cy="2853269"/>
          </a:xfrm>
        </p:spPr>
        <p:txBody>
          <a:bodyPr anchor="b"/>
          <a:lstStyle>
            <a:lvl1pPr>
              <a:defRPr sz="8000">
                <a:solidFill>
                  <a:srgbClr val="FFFFFF"/>
                </a:solidFill>
              </a:defRPr>
            </a:lvl1pPr>
          </a:lstStyle>
          <a:p>
            <a:pPr lvl="0"/>
            <a:r>
              <a:rPr lang="en-US"/>
              <a:t>Section Divider: Click to edit</a:t>
            </a:r>
          </a:p>
        </p:txBody>
      </p:sp>
      <p:sp>
        <p:nvSpPr>
          <p:cNvPr id="4" name="Text Placeholder 2">
            <a:extLst>
              <a:ext uri="{FF2B5EF4-FFF2-40B4-BE49-F238E27FC236}">
                <a16:creationId xmlns:a16="http://schemas.microsoft.com/office/drawing/2014/main" id="{8FC45AB2-23AA-B1B2-66D7-0E9524431747}"/>
              </a:ext>
            </a:extLst>
          </p:cNvPr>
          <p:cNvSpPr txBox="1">
            <a:spLocks noGrp="1"/>
          </p:cNvSpPr>
          <p:nvPr>
            <p:ph type="body" idx="1"/>
          </p:nvPr>
        </p:nvSpPr>
        <p:spPr>
          <a:xfrm>
            <a:off x="831848" y="4673741"/>
            <a:ext cx="8942953" cy="1500712"/>
          </a:xfrm>
        </p:spPr>
        <p:txBody>
          <a:bodyPr/>
          <a:lstStyle>
            <a:lvl1pPr marL="0" indent="0">
              <a:buNone/>
              <a:defRPr sz="3200">
                <a:solidFill>
                  <a:srgbClr val="E8A63A"/>
                </a:solidFill>
              </a:defRPr>
            </a:lvl1pPr>
          </a:lstStyle>
          <a:p>
            <a:pPr lvl="0"/>
            <a:r>
              <a:rPr lang="en-US"/>
              <a:t>Click to edit Master text styles</a:t>
            </a:r>
          </a:p>
        </p:txBody>
      </p:sp>
    </p:spTree>
    <p:extLst>
      <p:ext uri="{BB962C8B-B14F-4D97-AF65-F5344CB8AC3E}">
        <p14:creationId xmlns:p14="http://schemas.microsoft.com/office/powerpoint/2010/main" val="10859970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Google Shape;61;p14">
            <a:extLst>
              <a:ext uri="{FF2B5EF4-FFF2-40B4-BE49-F238E27FC236}">
                <a16:creationId xmlns:a16="http://schemas.microsoft.com/office/drawing/2014/main" id="{9155E441-C82E-6588-EE37-C6CF505FED6A}"/>
              </a:ext>
            </a:extLst>
          </p:cNvPr>
          <p:cNvSpPr/>
          <p:nvPr/>
        </p:nvSpPr>
        <p:spPr>
          <a:xfrm>
            <a:off x="-171" y="1"/>
            <a:ext cx="12192000" cy="6857999"/>
          </a:xfrm>
          <a:prstGeom prst="rect">
            <a:avLst/>
          </a:prstGeom>
          <a:solidFill>
            <a:srgbClr val="E8A63A"/>
          </a:solidFill>
          <a:ln cap="flat">
            <a:noFill/>
            <a:prstDash val="soli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Title 1">
            <a:extLst>
              <a:ext uri="{FF2B5EF4-FFF2-40B4-BE49-F238E27FC236}">
                <a16:creationId xmlns:a16="http://schemas.microsoft.com/office/drawing/2014/main" id="{B892AD3F-3E40-64A8-7CB8-81539EE5AC89}"/>
              </a:ext>
            </a:extLst>
          </p:cNvPr>
          <p:cNvSpPr txBox="1">
            <a:spLocks noGrp="1"/>
          </p:cNvSpPr>
          <p:nvPr>
            <p:ph type="title"/>
          </p:nvPr>
        </p:nvSpPr>
        <p:spPr>
          <a:xfrm>
            <a:off x="831847" y="1795076"/>
            <a:ext cx="10515600" cy="2853269"/>
          </a:xfrm>
        </p:spPr>
        <p:txBody>
          <a:bodyPr anchor="b"/>
          <a:lstStyle>
            <a:lvl1pPr>
              <a:defRPr sz="8000"/>
            </a:lvl1pPr>
          </a:lstStyle>
          <a:p>
            <a:pPr lvl="0"/>
            <a:r>
              <a:rPr lang="en-US"/>
              <a:t>Section Divider: Click to edit</a:t>
            </a:r>
          </a:p>
        </p:txBody>
      </p:sp>
      <p:sp>
        <p:nvSpPr>
          <p:cNvPr id="4" name="Text Placeholder 2">
            <a:extLst>
              <a:ext uri="{FF2B5EF4-FFF2-40B4-BE49-F238E27FC236}">
                <a16:creationId xmlns:a16="http://schemas.microsoft.com/office/drawing/2014/main" id="{C4F657AA-74DA-2284-A2B2-A826BCFD23B7}"/>
              </a:ext>
            </a:extLst>
          </p:cNvPr>
          <p:cNvSpPr txBox="1">
            <a:spLocks noGrp="1"/>
          </p:cNvSpPr>
          <p:nvPr>
            <p:ph type="body" idx="1"/>
          </p:nvPr>
        </p:nvSpPr>
        <p:spPr>
          <a:xfrm>
            <a:off x="831848" y="4673741"/>
            <a:ext cx="8942953" cy="1500712"/>
          </a:xfrm>
        </p:spPr>
        <p:txBody>
          <a:bodyPr/>
          <a:lstStyle>
            <a:lvl1pPr marL="0" indent="0">
              <a:buNone/>
              <a:defRPr sz="3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705219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 name="Picture 8" descr="Background pattern, rectangle&#10;&#10;Description automatically generated">
            <a:extLst>
              <a:ext uri="{FF2B5EF4-FFF2-40B4-BE49-F238E27FC236}">
                <a16:creationId xmlns:a16="http://schemas.microsoft.com/office/drawing/2014/main" id="{41D79967-9266-EC5A-F884-6594FB7CC3FE}"/>
              </a:ext>
            </a:extLst>
          </p:cNvPr>
          <p:cNvPicPr>
            <a:picLocks noChangeAspect="1"/>
          </p:cNvPicPr>
          <p:nvPr/>
        </p:nvPicPr>
        <p:blipFill>
          <a:blip r:embed="rId2"/>
          <a:stretch>
            <a:fillRect/>
          </a:stretch>
        </p:blipFill>
        <p:spPr>
          <a:xfrm>
            <a:off x="3901440" y="5659501"/>
            <a:ext cx="8290560" cy="1263139"/>
          </a:xfrm>
          <a:prstGeom prst="rect">
            <a:avLst/>
          </a:prstGeom>
          <a:noFill/>
          <a:ln cap="flat">
            <a:noFill/>
          </a:ln>
        </p:spPr>
      </p:pic>
      <p:sp>
        <p:nvSpPr>
          <p:cNvPr id="3" name="Title 1">
            <a:extLst>
              <a:ext uri="{FF2B5EF4-FFF2-40B4-BE49-F238E27FC236}">
                <a16:creationId xmlns:a16="http://schemas.microsoft.com/office/drawing/2014/main" id="{AE6DA3E7-BBC1-DC71-5E8E-C60E0CB14E2E}"/>
              </a:ext>
            </a:extLst>
          </p:cNvPr>
          <p:cNvSpPr txBox="1">
            <a:spLocks noGrp="1"/>
          </p:cNvSpPr>
          <p:nvPr>
            <p:ph type="title"/>
          </p:nvPr>
        </p:nvSpPr>
        <p:spPr/>
        <p:txBody>
          <a:bodyPr/>
          <a:lstStyle>
            <a:lvl1pPr>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4CB9B351-D36D-D7BD-6D11-F83ABBAD449F}"/>
              </a:ext>
            </a:extLst>
          </p:cNvPr>
          <p:cNvSpPr txBox="1">
            <a:spLocks noGrp="1"/>
          </p:cNvSpPr>
          <p:nvPr>
            <p:ph idx="1"/>
          </p:nvPr>
        </p:nvSpPr>
        <p:spPr>
          <a:xfrm>
            <a:off x="838201" y="1826677"/>
            <a:ext cx="5156204" cy="434975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70FEFE84-AA26-D8D1-851F-0F1B2E5487FA}"/>
              </a:ext>
            </a:extLst>
          </p:cNvPr>
          <p:cNvSpPr txBox="1">
            <a:spLocks noGrp="1"/>
          </p:cNvSpPr>
          <p:nvPr>
            <p:ph idx="2"/>
          </p:nvPr>
        </p:nvSpPr>
        <p:spPr>
          <a:xfrm>
            <a:off x="6197595" y="1826677"/>
            <a:ext cx="5156204" cy="434975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22E45EBC-D480-C5E4-4163-5208CDDCC927}"/>
              </a:ext>
            </a:extLst>
          </p:cNvPr>
          <p:cNvSpPr txBox="1">
            <a:spLocks noGrp="1"/>
          </p:cNvSpPr>
          <p:nvPr>
            <p:ph type="sldNum" sz="quarter" idx="8"/>
          </p:nvPr>
        </p:nvSpPr>
        <p:spPr/>
        <p:txBody>
          <a:bodyPr/>
          <a:lstStyle>
            <a:lvl1pPr>
              <a:defRPr/>
            </a:lvl1pPr>
          </a:lstStyle>
          <a:p>
            <a:pPr>
              <a:buClr>
                <a:srgbClr val="000000"/>
              </a:buClr>
            </a:pPr>
            <a:fld id="{2DC2D15A-93E3-4790-829F-4E91E02F5323}"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104461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39141A-0130-47C5-ADBD-FE47D44F1F1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4013345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 name="Picture 11" descr="Background pattern, rectangle&#10;&#10;Description automatically generated">
            <a:extLst>
              <a:ext uri="{FF2B5EF4-FFF2-40B4-BE49-F238E27FC236}">
                <a16:creationId xmlns:a16="http://schemas.microsoft.com/office/drawing/2014/main" id="{E6609CCD-661A-B10B-4606-B23E0ED5055E}"/>
              </a:ext>
            </a:extLst>
          </p:cNvPr>
          <p:cNvPicPr>
            <a:picLocks noChangeAspect="1"/>
          </p:cNvPicPr>
          <p:nvPr/>
        </p:nvPicPr>
        <p:blipFill>
          <a:blip r:embed="rId2"/>
          <a:stretch>
            <a:fillRect/>
          </a:stretch>
        </p:blipFill>
        <p:spPr>
          <a:xfrm>
            <a:off x="3901440" y="5659501"/>
            <a:ext cx="8290560" cy="1263139"/>
          </a:xfrm>
          <a:prstGeom prst="rect">
            <a:avLst/>
          </a:prstGeom>
          <a:noFill/>
          <a:ln cap="flat">
            <a:noFill/>
          </a:ln>
        </p:spPr>
      </p:pic>
      <p:sp>
        <p:nvSpPr>
          <p:cNvPr id="3" name="Title 1">
            <a:extLst>
              <a:ext uri="{FF2B5EF4-FFF2-40B4-BE49-F238E27FC236}">
                <a16:creationId xmlns:a16="http://schemas.microsoft.com/office/drawing/2014/main" id="{1BC3781A-AFC0-8D00-CFC5-9C1D17672400}"/>
              </a:ext>
            </a:extLst>
          </p:cNvPr>
          <p:cNvSpPr txBox="1">
            <a:spLocks noGrp="1"/>
          </p:cNvSpPr>
          <p:nvPr>
            <p:ph type="title"/>
          </p:nvPr>
        </p:nvSpPr>
        <p:spPr>
          <a:xfrm>
            <a:off x="840321" y="366187"/>
            <a:ext cx="10515600" cy="1325039"/>
          </a:xfrm>
        </p:spPr>
        <p:txBody>
          <a:bodyPr/>
          <a:lstStyle>
            <a:lvl1pPr>
              <a:defRPr/>
            </a:lvl1pPr>
          </a:lstStyle>
          <a:p>
            <a:pPr lvl="0"/>
            <a:r>
              <a:rPr lang="en-US"/>
              <a:t>Click to edit Master title style</a:t>
            </a:r>
          </a:p>
        </p:txBody>
      </p:sp>
      <p:sp>
        <p:nvSpPr>
          <p:cNvPr id="4" name="Text Placeholder 2">
            <a:extLst>
              <a:ext uri="{FF2B5EF4-FFF2-40B4-BE49-F238E27FC236}">
                <a16:creationId xmlns:a16="http://schemas.microsoft.com/office/drawing/2014/main" id="{7E04BB3B-7216-377D-2B83-8171EADFE703}"/>
              </a:ext>
            </a:extLst>
          </p:cNvPr>
          <p:cNvSpPr txBox="1">
            <a:spLocks noGrp="1"/>
          </p:cNvSpPr>
          <p:nvPr>
            <p:ph type="body" idx="1"/>
          </p:nvPr>
        </p:nvSpPr>
        <p:spPr>
          <a:xfrm>
            <a:off x="840321" y="1680630"/>
            <a:ext cx="5158312" cy="825495"/>
          </a:xfrm>
        </p:spPr>
        <p:txBody>
          <a:bodyPr anchor="b">
            <a:noAutofit/>
          </a:bodyPr>
          <a:lstStyle>
            <a:lvl1pPr marL="0" indent="0">
              <a:buNone/>
              <a:defRPr sz="2667" b="1">
                <a:latin typeface="ITC Avant Garde Std Bk" pitchFamily="50"/>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CF58475A-27A7-D921-A4A7-9BD873CA4C49}"/>
              </a:ext>
            </a:extLst>
          </p:cNvPr>
          <p:cNvSpPr txBox="1">
            <a:spLocks noGrp="1"/>
          </p:cNvSpPr>
          <p:nvPr>
            <p:ph idx="2"/>
          </p:nvPr>
        </p:nvSpPr>
        <p:spPr>
          <a:xfrm>
            <a:off x="840321" y="2506139"/>
            <a:ext cx="5158312" cy="3682995"/>
          </a:xfrm>
        </p:spPr>
        <p:txBody>
          <a:bodyPr/>
          <a:lstStyle>
            <a:lvl1pPr>
              <a:defRPr sz="2667">
                <a:latin typeface="ITC Avant Garde Std Bk" pitchFamily="50"/>
              </a:defRPr>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1BBF0299-5C0B-27B7-DC92-DEA0971F5863}"/>
              </a:ext>
            </a:extLst>
          </p:cNvPr>
          <p:cNvSpPr txBox="1">
            <a:spLocks noGrp="1"/>
          </p:cNvSpPr>
          <p:nvPr>
            <p:ph type="body" idx="3"/>
          </p:nvPr>
        </p:nvSpPr>
        <p:spPr>
          <a:xfrm>
            <a:off x="6172200" y="1680630"/>
            <a:ext cx="5183721" cy="825495"/>
          </a:xfrm>
        </p:spPr>
        <p:txBody>
          <a:bodyPr anchor="b">
            <a:noAutofit/>
          </a:bodyPr>
          <a:lstStyle>
            <a:lvl1pPr marL="0" indent="0">
              <a:buNone/>
              <a:defRPr sz="2667" b="1">
                <a:latin typeface="ITC Avant Garde Std Bk" pitchFamily="50"/>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C7D3155D-C4CA-220A-4433-1A451E4FED07}"/>
              </a:ext>
            </a:extLst>
          </p:cNvPr>
          <p:cNvSpPr txBox="1">
            <a:spLocks noGrp="1"/>
          </p:cNvSpPr>
          <p:nvPr>
            <p:ph idx="4"/>
          </p:nvPr>
        </p:nvSpPr>
        <p:spPr>
          <a:xfrm>
            <a:off x="6172200" y="2506139"/>
            <a:ext cx="5183721" cy="3682995"/>
          </a:xfrm>
        </p:spPr>
        <p:txBody>
          <a:bodyPr/>
          <a:lstStyle>
            <a:lvl1pPr>
              <a:defRPr sz="2667">
                <a:latin typeface="ITC Avant Garde Std Bk" pitchFamily="50"/>
              </a:defRPr>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213780AC-26E2-37CE-5AE0-6AEEC38658BC}"/>
              </a:ext>
            </a:extLst>
          </p:cNvPr>
          <p:cNvSpPr txBox="1">
            <a:spLocks noGrp="1"/>
          </p:cNvSpPr>
          <p:nvPr>
            <p:ph type="sldNum" sz="quarter" idx="8"/>
          </p:nvPr>
        </p:nvSpPr>
        <p:spPr/>
        <p:txBody>
          <a:bodyPr/>
          <a:lstStyle>
            <a:lvl1pPr>
              <a:defRPr/>
            </a:lvl1pPr>
          </a:lstStyle>
          <a:p>
            <a:pPr>
              <a:buClr>
                <a:srgbClr val="000000"/>
              </a:buClr>
            </a:pPr>
            <a:fld id="{962DF21E-DA61-4C1E-83B1-10F3B547B07B}"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3625992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25AD-665C-6D7F-3F37-26A0DA26FC93}"/>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B931EE87-6E1E-92CE-B931-9FB0F6AC92A0}"/>
              </a:ext>
            </a:extLst>
          </p:cNvPr>
          <p:cNvSpPr txBox="1">
            <a:spLocks noGrp="1"/>
          </p:cNvSpPr>
          <p:nvPr>
            <p:ph type="sldNum" sz="quarter" idx="8"/>
          </p:nvPr>
        </p:nvSpPr>
        <p:spPr/>
        <p:txBody>
          <a:bodyPr/>
          <a:lstStyle>
            <a:lvl1pPr>
              <a:defRPr/>
            </a:lvl1pPr>
          </a:lstStyle>
          <a:p>
            <a:pPr>
              <a:buClr>
                <a:srgbClr val="000000"/>
              </a:buClr>
            </a:pPr>
            <a:fld id="{FA490838-A1CD-4DE6-8B10-730D3773BA8D}" type="slidenum">
              <a:rPr lang="en-US" smtClean="0">
                <a:sym typeface="Arial"/>
              </a:rPr>
              <a:pPr>
                <a:buClr>
                  <a:srgbClr val="000000"/>
                </a:buClr>
              </a:pPr>
              <a:t>‹#›</a:t>
            </a:fld>
            <a:endParaRPr lang="en-US">
              <a:sym typeface="Arial"/>
            </a:endParaRPr>
          </a:p>
        </p:txBody>
      </p:sp>
      <p:sp>
        <p:nvSpPr>
          <p:cNvPr id="4" name="Content Placeholder 2">
            <a:extLst>
              <a:ext uri="{FF2B5EF4-FFF2-40B4-BE49-F238E27FC236}">
                <a16:creationId xmlns:a16="http://schemas.microsoft.com/office/drawing/2014/main" id="{10C9F807-8AFC-C178-08D9-A71891FDF9D0}"/>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oogle Shape;85;p17">
            <a:extLst>
              <a:ext uri="{FF2B5EF4-FFF2-40B4-BE49-F238E27FC236}">
                <a16:creationId xmlns:a16="http://schemas.microsoft.com/office/drawing/2014/main" id="{0DC1ABBF-AF3E-98F1-8301-47218AA791D0}"/>
              </a:ext>
            </a:extLst>
          </p:cNvPr>
          <p:cNvPicPr>
            <a:picLocks noChangeAspect="1"/>
          </p:cNvPicPr>
          <p:nvPr/>
        </p:nvPicPr>
        <p:blipFill>
          <a:blip r:embed="rId2">
            <a:alphaModFix/>
          </a:blip>
          <a:stretch>
            <a:fillRect/>
          </a:stretch>
        </p:blipFill>
        <p:spPr>
          <a:xfrm>
            <a:off x="10261019" y="5942248"/>
            <a:ext cx="1484973" cy="811937"/>
          </a:xfrm>
          <a:prstGeom prst="rect">
            <a:avLst/>
          </a:prstGeom>
          <a:noFill/>
          <a:ln cap="flat">
            <a:noFill/>
          </a:ln>
        </p:spPr>
      </p:pic>
    </p:spTree>
    <p:extLst>
      <p:ext uri="{BB962C8B-B14F-4D97-AF65-F5344CB8AC3E}">
        <p14:creationId xmlns:p14="http://schemas.microsoft.com/office/powerpoint/2010/main" val="81325658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F688-F09F-018F-5943-37829AAB902B}"/>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105B7386-BB47-B2D5-B743-220387ACECA0}"/>
              </a:ext>
            </a:extLst>
          </p:cNvPr>
          <p:cNvSpPr txBox="1">
            <a:spLocks noGrp="1"/>
          </p:cNvSpPr>
          <p:nvPr>
            <p:ph type="sldNum" sz="quarter" idx="8"/>
          </p:nvPr>
        </p:nvSpPr>
        <p:spPr/>
        <p:txBody>
          <a:bodyPr/>
          <a:lstStyle>
            <a:lvl1pPr>
              <a:defRPr/>
            </a:lvl1pPr>
          </a:lstStyle>
          <a:p>
            <a:pPr>
              <a:buClr>
                <a:srgbClr val="000000"/>
              </a:buClr>
            </a:pPr>
            <a:fld id="{5C9CB3C9-363C-4026-A964-7F92B91343C6}" type="slidenum">
              <a:rPr lang="en-US" smtClean="0">
                <a:sym typeface="Arial"/>
              </a:rPr>
              <a:pPr>
                <a:buClr>
                  <a:srgbClr val="000000"/>
                </a:buClr>
              </a:pPr>
              <a:t>‹#›</a:t>
            </a:fld>
            <a:endParaRPr lang="en-US">
              <a:sym typeface="Arial"/>
            </a:endParaRPr>
          </a:p>
        </p:txBody>
      </p:sp>
      <p:sp>
        <p:nvSpPr>
          <p:cNvPr id="4" name="Content Placeholder 2">
            <a:extLst>
              <a:ext uri="{FF2B5EF4-FFF2-40B4-BE49-F238E27FC236}">
                <a16:creationId xmlns:a16="http://schemas.microsoft.com/office/drawing/2014/main" id="{2AB5E417-CAEF-5A0C-4484-6A86DADB07E7}"/>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oogle Shape;85;p17">
            <a:extLst>
              <a:ext uri="{FF2B5EF4-FFF2-40B4-BE49-F238E27FC236}">
                <a16:creationId xmlns:a16="http://schemas.microsoft.com/office/drawing/2014/main" id="{840AFFE9-4787-4662-3199-657E03BDABEB}"/>
              </a:ext>
            </a:extLst>
          </p:cNvPr>
          <p:cNvPicPr>
            <a:picLocks noChangeAspect="1"/>
          </p:cNvPicPr>
          <p:nvPr/>
        </p:nvPicPr>
        <p:blipFill>
          <a:blip r:embed="rId2">
            <a:alphaModFix/>
          </a:blip>
          <a:stretch>
            <a:fillRect/>
          </a:stretch>
        </p:blipFill>
        <p:spPr>
          <a:xfrm>
            <a:off x="558662" y="5942248"/>
            <a:ext cx="1484973" cy="811937"/>
          </a:xfrm>
          <a:prstGeom prst="rect">
            <a:avLst/>
          </a:prstGeom>
          <a:noFill/>
          <a:ln cap="flat">
            <a:noFill/>
          </a:ln>
        </p:spPr>
      </p:pic>
    </p:spTree>
    <p:extLst>
      <p:ext uri="{BB962C8B-B14F-4D97-AF65-F5344CB8AC3E}">
        <p14:creationId xmlns:p14="http://schemas.microsoft.com/office/powerpoint/2010/main" val="2772700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2E47-562D-A858-EBDD-F8349760B564}"/>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9DEB0074-5347-27E7-3440-EA97ABA9563A}"/>
              </a:ext>
            </a:extLst>
          </p:cNvPr>
          <p:cNvSpPr txBox="1">
            <a:spLocks noGrp="1"/>
          </p:cNvSpPr>
          <p:nvPr>
            <p:ph type="sldNum" sz="quarter" idx="8"/>
          </p:nvPr>
        </p:nvSpPr>
        <p:spPr/>
        <p:txBody>
          <a:bodyPr/>
          <a:lstStyle>
            <a:lvl1pPr>
              <a:defRPr/>
            </a:lvl1pPr>
          </a:lstStyle>
          <a:p>
            <a:pPr>
              <a:buClr>
                <a:srgbClr val="000000"/>
              </a:buClr>
            </a:pPr>
            <a:fld id="{9A9CFE07-A002-4997-A138-EB9732D30421}" type="slidenum">
              <a:rPr lang="en-US" smtClean="0">
                <a:sym typeface="Arial"/>
              </a:rPr>
              <a:pPr>
                <a:buClr>
                  <a:srgbClr val="000000"/>
                </a:buClr>
              </a:pPr>
              <a:t>‹#›</a:t>
            </a:fld>
            <a:endParaRPr lang="en-US">
              <a:sym typeface="Arial"/>
            </a:endParaRPr>
          </a:p>
        </p:txBody>
      </p:sp>
      <p:sp>
        <p:nvSpPr>
          <p:cNvPr id="4" name="Content Placeholder 2">
            <a:extLst>
              <a:ext uri="{FF2B5EF4-FFF2-40B4-BE49-F238E27FC236}">
                <a16:creationId xmlns:a16="http://schemas.microsoft.com/office/drawing/2014/main" id="{85A23B26-1E79-1B52-5BFA-B1108329EC51}"/>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9636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2727-B5E7-E5BD-376E-2FB14AFD08CB}"/>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6DF9B921-28AC-3BFF-7323-FCF528028A55}"/>
              </a:ext>
            </a:extLst>
          </p:cNvPr>
          <p:cNvSpPr txBox="1">
            <a:spLocks noGrp="1"/>
          </p:cNvSpPr>
          <p:nvPr>
            <p:ph type="sldNum" sz="quarter" idx="8"/>
          </p:nvPr>
        </p:nvSpPr>
        <p:spPr/>
        <p:txBody>
          <a:bodyPr/>
          <a:lstStyle>
            <a:lvl1pPr>
              <a:defRPr/>
            </a:lvl1pPr>
          </a:lstStyle>
          <a:p>
            <a:pPr>
              <a:buClr>
                <a:srgbClr val="000000"/>
              </a:buClr>
            </a:pPr>
            <a:fld id="{0E2F2EB8-80A3-4F13-B5C5-C3853C058F96}" type="slidenum">
              <a:rPr lang="en-US" smtClean="0">
                <a:sym typeface="Arial"/>
              </a:rPr>
              <a:pPr>
                <a:buClr>
                  <a:srgbClr val="000000"/>
                </a:buClr>
              </a:pPr>
              <a:t>‹#›</a:t>
            </a:fld>
            <a:endParaRPr lang="en-US">
              <a:sym typeface="Arial"/>
            </a:endParaRPr>
          </a:p>
        </p:txBody>
      </p:sp>
      <p:pic>
        <p:nvPicPr>
          <p:cNvPr id="4" name="Google Shape;109;p20">
            <a:extLst>
              <a:ext uri="{FF2B5EF4-FFF2-40B4-BE49-F238E27FC236}">
                <a16:creationId xmlns:a16="http://schemas.microsoft.com/office/drawing/2014/main" id="{04F05C20-5199-D508-720F-B6C036A39FB7}"/>
              </a:ext>
            </a:extLst>
          </p:cNvPr>
          <p:cNvPicPr>
            <a:picLocks noChangeAspect="1"/>
          </p:cNvPicPr>
          <p:nvPr/>
        </p:nvPicPr>
        <p:blipFill>
          <a:blip r:embed="rId2">
            <a:alphaModFix/>
          </a:blip>
          <a:stretch>
            <a:fillRect/>
          </a:stretch>
        </p:blipFill>
        <p:spPr>
          <a:xfrm>
            <a:off x="7867571" y="6076542"/>
            <a:ext cx="3765767" cy="379695"/>
          </a:xfrm>
          <a:prstGeom prst="rect">
            <a:avLst/>
          </a:prstGeom>
          <a:noFill/>
          <a:ln cap="flat">
            <a:noFill/>
          </a:ln>
        </p:spPr>
      </p:pic>
      <p:sp>
        <p:nvSpPr>
          <p:cNvPr id="5" name="Content Placeholder 2">
            <a:extLst>
              <a:ext uri="{FF2B5EF4-FFF2-40B4-BE49-F238E27FC236}">
                <a16:creationId xmlns:a16="http://schemas.microsoft.com/office/drawing/2014/main" id="{750E71B9-89D1-EC9A-38C2-CA20F1A6285F}"/>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oogle Shape;85;p17">
            <a:extLst>
              <a:ext uri="{FF2B5EF4-FFF2-40B4-BE49-F238E27FC236}">
                <a16:creationId xmlns:a16="http://schemas.microsoft.com/office/drawing/2014/main" id="{2F3F0602-5643-1E5E-BAB8-28CE71D5BB32}"/>
              </a:ext>
            </a:extLst>
          </p:cNvPr>
          <p:cNvPicPr>
            <a:picLocks noChangeAspect="1"/>
          </p:cNvPicPr>
          <p:nvPr/>
        </p:nvPicPr>
        <p:blipFill>
          <a:blip r:embed="rId3">
            <a:alphaModFix/>
          </a:blip>
          <a:stretch>
            <a:fillRect/>
          </a:stretch>
        </p:blipFill>
        <p:spPr>
          <a:xfrm>
            <a:off x="558662" y="5942248"/>
            <a:ext cx="1484973" cy="811937"/>
          </a:xfrm>
          <a:prstGeom prst="rect">
            <a:avLst/>
          </a:prstGeom>
          <a:noFill/>
          <a:ln cap="flat">
            <a:noFill/>
          </a:ln>
        </p:spPr>
      </p:pic>
    </p:spTree>
    <p:extLst>
      <p:ext uri="{BB962C8B-B14F-4D97-AF65-F5344CB8AC3E}">
        <p14:creationId xmlns:p14="http://schemas.microsoft.com/office/powerpoint/2010/main" val="42249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CB80-616F-C8E0-A27B-8E89F6FFD738}"/>
              </a:ext>
            </a:extLst>
          </p:cNvPr>
          <p:cNvSpPr txBox="1">
            <a:spLocks noGrp="1"/>
          </p:cNvSpPr>
          <p:nvPr>
            <p:ph type="title"/>
          </p:nvPr>
        </p:nvSpPr>
        <p:spPr/>
        <p:txBody>
          <a:bodyPr/>
          <a:lstStyle>
            <a:lvl1pPr>
              <a:defRPr/>
            </a:lvl1pPr>
          </a:lstStyle>
          <a:p>
            <a:pPr lvl="0"/>
            <a:r>
              <a:rPr lang="en-US"/>
              <a:t>Click to edit Master title style</a:t>
            </a:r>
          </a:p>
        </p:txBody>
      </p:sp>
      <p:pic>
        <p:nvPicPr>
          <p:cNvPr id="3" name="Google Shape;85;p17">
            <a:extLst>
              <a:ext uri="{FF2B5EF4-FFF2-40B4-BE49-F238E27FC236}">
                <a16:creationId xmlns:a16="http://schemas.microsoft.com/office/drawing/2014/main" id="{B3856047-1C78-54B0-EBBA-77EA9A7CED72}"/>
              </a:ext>
            </a:extLst>
          </p:cNvPr>
          <p:cNvPicPr>
            <a:picLocks noChangeAspect="1"/>
          </p:cNvPicPr>
          <p:nvPr/>
        </p:nvPicPr>
        <p:blipFill>
          <a:blip r:embed="rId2">
            <a:alphaModFix/>
          </a:blip>
          <a:stretch>
            <a:fillRect/>
          </a:stretch>
        </p:blipFill>
        <p:spPr>
          <a:xfrm>
            <a:off x="558662" y="5942248"/>
            <a:ext cx="1484973" cy="811937"/>
          </a:xfrm>
          <a:prstGeom prst="rect">
            <a:avLst/>
          </a:prstGeom>
          <a:noFill/>
          <a:ln cap="flat">
            <a:noFill/>
          </a:ln>
        </p:spPr>
      </p:pic>
      <p:cxnSp>
        <p:nvCxnSpPr>
          <p:cNvPr id="4" name="Google Shape;87;p17">
            <a:extLst>
              <a:ext uri="{FF2B5EF4-FFF2-40B4-BE49-F238E27FC236}">
                <a16:creationId xmlns:a16="http://schemas.microsoft.com/office/drawing/2014/main" id="{068DDE1C-8536-8BBA-38C3-63C34434E9F1}"/>
              </a:ext>
            </a:extLst>
          </p:cNvPr>
          <p:cNvCxnSpPr/>
          <p:nvPr/>
        </p:nvCxnSpPr>
        <p:spPr>
          <a:xfrm>
            <a:off x="2627401" y="5959815"/>
            <a:ext cx="9146401" cy="0"/>
          </a:xfrm>
          <a:prstGeom prst="straightConnector1">
            <a:avLst/>
          </a:prstGeom>
          <a:noFill/>
          <a:ln w="9528" cap="flat">
            <a:solidFill>
              <a:srgbClr val="073763"/>
            </a:solidFill>
            <a:prstDash val="solid"/>
            <a:round/>
          </a:ln>
        </p:spPr>
      </p:cxnSp>
      <p:sp>
        <p:nvSpPr>
          <p:cNvPr id="5" name="TextBox 8">
            <a:extLst>
              <a:ext uri="{FF2B5EF4-FFF2-40B4-BE49-F238E27FC236}">
                <a16:creationId xmlns:a16="http://schemas.microsoft.com/office/drawing/2014/main" id="{48C4D07A-E5F0-E221-80CD-0905F12375E3}"/>
              </a:ext>
            </a:extLst>
          </p:cNvPr>
          <p:cNvSpPr txBox="1"/>
          <p:nvPr/>
        </p:nvSpPr>
        <p:spPr>
          <a:xfrm>
            <a:off x="6457857" y="6101633"/>
            <a:ext cx="2591415" cy="656655"/>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E8A63A"/>
                </a:solidFill>
                <a:effectLst/>
                <a:uLnTx/>
                <a:uFillTx/>
                <a:latin typeface="ITC Avant Garde Std Md" pitchFamily="50"/>
                <a:ea typeface="Arial"/>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info@greaterclecc.org</a:t>
            </a:r>
          </a:p>
        </p:txBody>
      </p:sp>
      <p:sp>
        <p:nvSpPr>
          <p:cNvPr id="6" name="TextBox 9">
            <a:extLst>
              <a:ext uri="{FF2B5EF4-FFF2-40B4-BE49-F238E27FC236}">
                <a16:creationId xmlns:a16="http://schemas.microsoft.com/office/drawing/2014/main" id="{2ECB81BE-01A6-8622-82DD-F1D6F52D8443}"/>
              </a:ext>
            </a:extLst>
          </p:cNvPr>
          <p:cNvSpPr txBox="1"/>
          <p:nvPr/>
        </p:nvSpPr>
        <p:spPr>
          <a:xfrm>
            <a:off x="9591178" y="6101633"/>
            <a:ext cx="1963038" cy="656655"/>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E8A63A"/>
                </a:solidFill>
                <a:effectLst/>
                <a:uLnTx/>
                <a:uFillTx/>
                <a:latin typeface="ITC Avant Garde Std Md" pitchFamily="50"/>
                <a:ea typeface="Arial"/>
                <a:cs typeface="Arial"/>
                <a:sym typeface="Arial"/>
              </a:rPr>
              <a:t>WEBSITE</a:t>
            </a:r>
            <a:r>
              <a:rPr kumimoji="0" lang="en-US" sz="1600" b="0" i="0" u="none" strike="noStrike" kern="0" cap="none" spc="0" normalizeH="0" baseline="0" noProof="0">
                <a:ln>
                  <a:noFill/>
                </a:ln>
                <a:solidFill>
                  <a:srgbClr val="000000"/>
                </a:solidFill>
                <a:effectLst/>
                <a:uLnTx/>
                <a:uFillTx/>
                <a:latin typeface="ITC Avant Garde Std Md" pitchFamily="50"/>
                <a:ea typeface="Arial"/>
                <a:cs typeface="Arial"/>
                <a:sym typeface="Arial"/>
              </a:rPr>
              <a:t/>
            </a:r>
            <a:br>
              <a:rPr kumimoji="0" lang="en-US" sz="1600" b="0" i="0" u="none" strike="noStrike" kern="0" cap="none" spc="0" normalizeH="0" baseline="0" noProof="0">
                <a:ln>
                  <a:noFill/>
                </a:ln>
                <a:solidFill>
                  <a:srgbClr val="000000"/>
                </a:solidFill>
                <a:effectLst/>
                <a:uLnTx/>
                <a:uFillTx/>
                <a:latin typeface="ITC Avant Garde Std Md" pitchFamily="50"/>
                <a:ea typeface="Arial"/>
                <a:cs typeface="Arial"/>
                <a:sym typeface="Arial"/>
              </a:rPr>
            </a:b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greaterclecc.org</a:t>
            </a:r>
            <a:endParaRPr kumimoji="0" lang="en-US" sz="1600" b="0" i="0" u="none" strike="noStrike" kern="0" cap="none" spc="0" normalizeH="0" baseline="0" noProof="0">
              <a:ln>
                <a:noFill/>
              </a:ln>
              <a:solidFill>
                <a:srgbClr val="122F59"/>
              </a:solidFill>
              <a:effectLst/>
              <a:uLnTx/>
              <a:uFillTx/>
              <a:latin typeface="ITC Avant Garde Std Md" pitchFamily="50"/>
              <a:ea typeface="Arial"/>
              <a:cs typeface="Arial"/>
              <a:sym typeface="Arial"/>
            </a:endParaRPr>
          </a:p>
        </p:txBody>
      </p:sp>
      <p:sp>
        <p:nvSpPr>
          <p:cNvPr id="7" name="Text Placeholder 2">
            <a:extLst>
              <a:ext uri="{FF2B5EF4-FFF2-40B4-BE49-F238E27FC236}">
                <a16:creationId xmlns:a16="http://schemas.microsoft.com/office/drawing/2014/main" id="{A7770439-6A0F-C8CE-102D-F2528FA417E3}"/>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891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C2B7-2EB8-3BA1-9055-681C5271BC48}"/>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03CAD86F-011F-C5BC-373E-BD7E607D3A43}"/>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oogle Shape;129;p23">
            <a:extLst>
              <a:ext uri="{FF2B5EF4-FFF2-40B4-BE49-F238E27FC236}">
                <a16:creationId xmlns:a16="http://schemas.microsoft.com/office/drawing/2014/main" id="{809FA845-875F-317F-2E90-41ECCB4219BE}"/>
              </a:ext>
            </a:extLst>
          </p:cNvPr>
          <p:cNvPicPr>
            <a:picLocks noChangeAspect="1"/>
          </p:cNvPicPr>
          <p:nvPr/>
        </p:nvPicPr>
        <p:blipFill>
          <a:blip r:embed="rId2">
            <a:alphaModFix/>
          </a:blip>
          <a:stretch>
            <a:fillRect/>
          </a:stretch>
        </p:blipFill>
        <p:spPr>
          <a:xfrm>
            <a:off x="-638506" y="5763634"/>
            <a:ext cx="12724497" cy="1081661"/>
          </a:xfrm>
          <a:prstGeom prst="rect">
            <a:avLst/>
          </a:prstGeom>
          <a:noFill/>
          <a:ln cap="flat">
            <a:noFill/>
          </a:ln>
        </p:spPr>
      </p:pic>
    </p:spTree>
    <p:extLst>
      <p:ext uri="{BB962C8B-B14F-4D97-AF65-F5344CB8AC3E}">
        <p14:creationId xmlns:p14="http://schemas.microsoft.com/office/powerpoint/2010/main" val="2104519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A7A-EF8C-1B6A-BA5A-F1ED4623D46E}"/>
              </a:ext>
            </a:extLst>
          </p:cNvPr>
          <p:cNvSpPr txBox="1">
            <a:spLocks noGrp="1"/>
          </p:cNvSpPr>
          <p:nvPr>
            <p:ph type="title"/>
          </p:nvPr>
        </p:nvSpPr>
        <p:spPr/>
        <p:txBody>
          <a:bodyPr/>
          <a:lstStyle>
            <a:lvl1pPr>
              <a:defRPr/>
            </a:lvl1pPr>
          </a:lstStyle>
          <a:p>
            <a:pPr lvl="0"/>
            <a:r>
              <a:rPr lang="en-US"/>
              <a:t>Click to edit Master title style</a:t>
            </a:r>
          </a:p>
        </p:txBody>
      </p:sp>
      <p:pic>
        <p:nvPicPr>
          <p:cNvPr id="3" name="Google Shape;85;p17">
            <a:extLst>
              <a:ext uri="{FF2B5EF4-FFF2-40B4-BE49-F238E27FC236}">
                <a16:creationId xmlns:a16="http://schemas.microsoft.com/office/drawing/2014/main" id="{34DCF7DC-5928-628F-A93B-3C21A902DF7E}"/>
              </a:ext>
            </a:extLst>
          </p:cNvPr>
          <p:cNvPicPr>
            <a:picLocks noChangeAspect="1"/>
          </p:cNvPicPr>
          <p:nvPr/>
        </p:nvPicPr>
        <p:blipFill>
          <a:blip r:embed="rId2">
            <a:alphaModFix/>
          </a:blip>
          <a:stretch>
            <a:fillRect/>
          </a:stretch>
        </p:blipFill>
        <p:spPr>
          <a:xfrm>
            <a:off x="558662" y="5942248"/>
            <a:ext cx="1484973" cy="811937"/>
          </a:xfrm>
          <a:prstGeom prst="rect">
            <a:avLst/>
          </a:prstGeom>
          <a:noFill/>
          <a:ln cap="flat">
            <a:noFill/>
          </a:ln>
        </p:spPr>
      </p:pic>
      <p:cxnSp>
        <p:nvCxnSpPr>
          <p:cNvPr id="4" name="Google Shape;87;p17">
            <a:extLst>
              <a:ext uri="{FF2B5EF4-FFF2-40B4-BE49-F238E27FC236}">
                <a16:creationId xmlns:a16="http://schemas.microsoft.com/office/drawing/2014/main" id="{EEF802F0-0312-FB58-C0FF-9BE3E3F36019}"/>
              </a:ext>
            </a:extLst>
          </p:cNvPr>
          <p:cNvCxnSpPr/>
          <p:nvPr/>
        </p:nvCxnSpPr>
        <p:spPr>
          <a:xfrm>
            <a:off x="2627401" y="5959815"/>
            <a:ext cx="9146401" cy="0"/>
          </a:xfrm>
          <a:prstGeom prst="straightConnector1">
            <a:avLst/>
          </a:prstGeom>
          <a:noFill/>
          <a:ln w="9528" cap="flat">
            <a:solidFill>
              <a:srgbClr val="073763"/>
            </a:solidFill>
            <a:prstDash val="solid"/>
            <a:round/>
          </a:ln>
        </p:spPr>
      </p:cxnSp>
      <p:sp>
        <p:nvSpPr>
          <p:cNvPr id="5" name="TextBox 8">
            <a:extLst>
              <a:ext uri="{FF2B5EF4-FFF2-40B4-BE49-F238E27FC236}">
                <a16:creationId xmlns:a16="http://schemas.microsoft.com/office/drawing/2014/main" id="{56F9896E-D778-7108-6365-13E82B2F61DA}"/>
              </a:ext>
            </a:extLst>
          </p:cNvPr>
          <p:cNvSpPr txBox="1"/>
          <p:nvPr/>
        </p:nvSpPr>
        <p:spPr>
          <a:xfrm>
            <a:off x="6457857" y="6101633"/>
            <a:ext cx="2591415" cy="656655"/>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E8A63A"/>
                </a:solidFill>
                <a:effectLst/>
                <a:uLnTx/>
                <a:uFillTx/>
                <a:latin typeface="ITC Avant Garde Std Md" pitchFamily="50"/>
                <a:ea typeface="Arial"/>
                <a:cs typeface="Arial"/>
                <a:sym typeface="Arial"/>
              </a:rPr>
              <a:t>CONTACT</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info@greaterclecc.org</a:t>
            </a:r>
          </a:p>
        </p:txBody>
      </p:sp>
      <p:sp>
        <p:nvSpPr>
          <p:cNvPr id="6" name="TextBox 9">
            <a:extLst>
              <a:ext uri="{FF2B5EF4-FFF2-40B4-BE49-F238E27FC236}">
                <a16:creationId xmlns:a16="http://schemas.microsoft.com/office/drawing/2014/main" id="{4D920792-9437-D758-2ABA-D735C28024E1}"/>
              </a:ext>
            </a:extLst>
          </p:cNvPr>
          <p:cNvSpPr txBox="1"/>
          <p:nvPr/>
        </p:nvSpPr>
        <p:spPr>
          <a:xfrm>
            <a:off x="9591178" y="6101633"/>
            <a:ext cx="1963038" cy="656655"/>
          </a:xfrm>
          <a:prstGeom prst="rect">
            <a:avLst/>
          </a:prstGeom>
          <a:noFill/>
          <a:ln cap="flat">
            <a:noFill/>
          </a:ln>
        </p:spPr>
        <p:txBody>
          <a:bodyPr vert="horz" wrap="none" lIns="121920" tIns="60960" rIns="121920" bIns="60960" anchor="t" anchorCtr="0" compatLnSpc="1">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E8A63A"/>
                </a:solidFill>
                <a:effectLst/>
                <a:uLnTx/>
                <a:uFillTx/>
                <a:latin typeface="ITC Avant Garde Std Md" pitchFamily="50"/>
                <a:ea typeface="Arial"/>
                <a:cs typeface="Arial"/>
                <a:sym typeface="Arial"/>
              </a:rPr>
              <a:t>WEBSITE</a:t>
            </a:r>
            <a:r>
              <a:rPr kumimoji="0" lang="en-US" sz="1600" b="0" i="0" u="none" strike="noStrike" kern="0" cap="none" spc="0" normalizeH="0" baseline="0" noProof="0">
                <a:ln>
                  <a:noFill/>
                </a:ln>
                <a:solidFill>
                  <a:srgbClr val="000000"/>
                </a:solidFill>
                <a:effectLst/>
                <a:uLnTx/>
                <a:uFillTx/>
                <a:latin typeface="ITC Avant Garde Std Md" pitchFamily="50"/>
                <a:ea typeface="Arial"/>
                <a:cs typeface="Arial"/>
                <a:sym typeface="Arial"/>
              </a:rPr>
              <a:t/>
            </a:r>
            <a:br>
              <a:rPr kumimoji="0" lang="en-US" sz="1600" b="0" i="0" u="none" strike="noStrike" kern="0" cap="none" spc="0" normalizeH="0" baseline="0" noProof="0">
                <a:ln>
                  <a:noFill/>
                </a:ln>
                <a:solidFill>
                  <a:srgbClr val="000000"/>
                </a:solidFill>
                <a:effectLst/>
                <a:uLnTx/>
                <a:uFillTx/>
                <a:latin typeface="ITC Avant Garde Std Md" pitchFamily="50"/>
                <a:ea typeface="Arial"/>
                <a:cs typeface="Arial"/>
                <a:sym typeface="Arial"/>
              </a:rPr>
            </a:br>
            <a:r>
              <a:rPr kumimoji="0" lang="en-US" sz="1867" b="0" i="0" u="none" strike="noStrike" kern="0" cap="none" spc="0" normalizeH="0" baseline="0" noProof="0">
                <a:ln>
                  <a:noFill/>
                </a:ln>
                <a:solidFill>
                  <a:srgbClr val="122F59"/>
                </a:solidFill>
                <a:effectLst/>
                <a:uLnTx/>
                <a:uFillTx/>
                <a:latin typeface="ITC Avant Garde Std Md" pitchFamily="50"/>
                <a:ea typeface="Arial"/>
                <a:cs typeface="Arial"/>
                <a:sym typeface="Arial"/>
              </a:rPr>
              <a:t>greaterclecc.org</a:t>
            </a:r>
            <a:endParaRPr kumimoji="0" lang="en-US" sz="1600" b="0" i="0" u="none" strike="noStrike" kern="0" cap="none" spc="0" normalizeH="0" baseline="0" noProof="0">
              <a:ln>
                <a:noFill/>
              </a:ln>
              <a:solidFill>
                <a:srgbClr val="122F59"/>
              </a:solidFill>
              <a:effectLst/>
              <a:uLnTx/>
              <a:uFillTx/>
              <a:latin typeface="ITC Avant Garde Std Md" pitchFamily="50"/>
              <a:ea typeface="Arial"/>
              <a:cs typeface="Arial"/>
              <a:sym typeface="Arial"/>
            </a:endParaRPr>
          </a:p>
        </p:txBody>
      </p:sp>
    </p:spTree>
    <p:extLst>
      <p:ext uri="{BB962C8B-B14F-4D97-AF65-F5344CB8AC3E}">
        <p14:creationId xmlns:p14="http://schemas.microsoft.com/office/powerpoint/2010/main" val="115649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7138-A83A-7BF8-C641-8245A9606963}"/>
              </a:ext>
            </a:extLst>
          </p:cNvPr>
          <p:cNvSpPr txBox="1">
            <a:spLocks noGrp="1"/>
          </p:cNvSpPr>
          <p:nvPr>
            <p:ph type="title"/>
          </p:nvPr>
        </p:nvSpPr>
        <p:spPr>
          <a:xfrm>
            <a:off x="679179" y="735469"/>
            <a:ext cx="4632301" cy="5464771"/>
          </a:xfrm>
        </p:spPr>
        <p:txBody>
          <a:bodyPr/>
          <a:lstStyle>
            <a:lvl1pP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4F3273C1-AC19-425B-B022-092FBB438E16}"/>
              </a:ext>
            </a:extLst>
          </p:cNvPr>
          <p:cNvSpPr txBox="1">
            <a:spLocks noGrp="1"/>
          </p:cNvSpPr>
          <p:nvPr>
            <p:ph type="sldNum" sz="quarter" idx="8"/>
          </p:nvPr>
        </p:nvSpPr>
        <p:spPr/>
        <p:txBody>
          <a:bodyPr/>
          <a:lstStyle>
            <a:lvl1pPr>
              <a:defRPr/>
            </a:lvl1pPr>
          </a:lstStyle>
          <a:p>
            <a:pPr>
              <a:buClr>
                <a:srgbClr val="000000"/>
              </a:buClr>
            </a:pPr>
            <a:fld id="{50A2BC58-154A-42C5-B154-11A086462C85}" type="slidenum">
              <a:rPr lang="en-US" smtClean="0">
                <a:sym typeface="Arial"/>
              </a:rPr>
              <a:pPr>
                <a:buClr>
                  <a:srgbClr val="000000"/>
                </a:buClr>
              </a:pPr>
              <a:t>‹#›</a:t>
            </a:fld>
            <a:endParaRPr lang="en-US">
              <a:sym typeface="Arial"/>
            </a:endParaRPr>
          </a:p>
        </p:txBody>
      </p:sp>
      <p:pic>
        <p:nvPicPr>
          <p:cNvPr id="4" name="Google Shape;85;p17">
            <a:extLst>
              <a:ext uri="{FF2B5EF4-FFF2-40B4-BE49-F238E27FC236}">
                <a16:creationId xmlns:a16="http://schemas.microsoft.com/office/drawing/2014/main" id="{60733665-8EAB-4FAC-C379-F56ABABC58C4}"/>
              </a:ext>
            </a:extLst>
          </p:cNvPr>
          <p:cNvPicPr>
            <a:picLocks noChangeAspect="1"/>
          </p:cNvPicPr>
          <p:nvPr/>
        </p:nvPicPr>
        <p:blipFill>
          <a:blip r:embed="rId2">
            <a:alphaModFix/>
          </a:blip>
          <a:stretch>
            <a:fillRect/>
          </a:stretch>
        </p:blipFill>
        <p:spPr>
          <a:xfrm>
            <a:off x="10238060" y="329501"/>
            <a:ext cx="1484973" cy="811937"/>
          </a:xfrm>
          <a:prstGeom prst="rect">
            <a:avLst/>
          </a:prstGeom>
          <a:noFill/>
          <a:ln cap="flat">
            <a:noFill/>
          </a:ln>
        </p:spPr>
      </p:pic>
    </p:spTree>
    <p:extLst>
      <p:ext uri="{BB962C8B-B14F-4D97-AF65-F5344CB8AC3E}">
        <p14:creationId xmlns:p14="http://schemas.microsoft.com/office/powerpoint/2010/main" val="2821715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2" name="Google Shape;129;p23">
            <a:extLst>
              <a:ext uri="{FF2B5EF4-FFF2-40B4-BE49-F238E27FC236}">
                <a16:creationId xmlns:a16="http://schemas.microsoft.com/office/drawing/2014/main" id="{AC5AFF1C-D725-E964-80DA-015742ECC31A}"/>
              </a:ext>
            </a:extLst>
          </p:cNvPr>
          <p:cNvPicPr>
            <a:picLocks noChangeAspect="1"/>
          </p:cNvPicPr>
          <p:nvPr/>
        </p:nvPicPr>
        <p:blipFill>
          <a:blip r:embed="rId2">
            <a:alphaModFix/>
          </a:blip>
          <a:stretch>
            <a:fillRect/>
          </a:stretch>
        </p:blipFill>
        <p:spPr>
          <a:xfrm>
            <a:off x="-638506" y="5763634"/>
            <a:ext cx="12724497" cy="1081661"/>
          </a:xfrm>
          <a:prstGeom prst="rect">
            <a:avLst/>
          </a:prstGeom>
          <a:noFill/>
          <a:ln cap="flat">
            <a:noFill/>
          </a:ln>
        </p:spPr>
      </p:pic>
      <p:sp>
        <p:nvSpPr>
          <p:cNvPr id="3" name="Title 1">
            <a:extLst>
              <a:ext uri="{FF2B5EF4-FFF2-40B4-BE49-F238E27FC236}">
                <a16:creationId xmlns:a16="http://schemas.microsoft.com/office/drawing/2014/main" id="{BD925165-4EA4-B664-45ED-683E0EE4170C}"/>
              </a:ext>
            </a:extLst>
          </p:cNvPr>
          <p:cNvSpPr txBox="1">
            <a:spLocks noGrp="1"/>
          </p:cNvSpPr>
          <p:nvPr>
            <p:ph type="title"/>
          </p:nvPr>
        </p:nvSpPr>
        <p:spPr/>
        <p:txBody>
          <a:bodyPr/>
          <a:lstStyle>
            <a:lvl1pPr>
              <a:defRPr/>
            </a:lvl1pPr>
          </a:lstStyle>
          <a:p>
            <a:pPr lvl="0"/>
            <a:r>
              <a:rPr lang="en-US"/>
              <a:t>Click to edit Master title style</a:t>
            </a:r>
          </a:p>
        </p:txBody>
      </p:sp>
      <p:sp>
        <p:nvSpPr>
          <p:cNvPr id="4" name="Slide Number Placeholder 4">
            <a:extLst>
              <a:ext uri="{FF2B5EF4-FFF2-40B4-BE49-F238E27FC236}">
                <a16:creationId xmlns:a16="http://schemas.microsoft.com/office/drawing/2014/main" id="{43245543-5356-36CD-ECE4-1EC335BE74B1}"/>
              </a:ext>
            </a:extLst>
          </p:cNvPr>
          <p:cNvSpPr txBox="1">
            <a:spLocks noGrp="1"/>
          </p:cNvSpPr>
          <p:nvPr>
            <p:ph type="sldNum" sz="quarter" idx="8"/>
          </p:nvPr>
        </p:nvSpPr>
        <p:spPr/>
        <p:txBody>
          <a:bodyPr/>
          <a:lstStyle>
            <a:lvl1pPr>
              <a:defRPr/>
            </a:lvl1pPr>
          </a:lstStyle>
          <a:p>
            <a:pPr>
              <a:buClr>
                <a:srgbClr val="000000"/>
              </a:buClr>
            </a:pPr>
            <a:fld id="{4284272B-4F87-4570-AC8F-A6D4D7EB98BE}" type="slidenum">
              <a:rPr lang="en-US" smtClean="0">
                <a:sym typeface="Arial"/>
              </a:rPr>
              <a:pPr>
                <a:buClr>
                  <a:srgbClr val="000000"/>
                </a:buClr>
              </a:pPr>
              <a:t>‹#›</a:t>
            </a:fld>
            <a:endParaRPr lang="en-US">
              <a:sym typeface="Arial"/>
            </a:endParaRPr>
          </a:p>
        </p:txBody>
      </p:sp>
      <p:sp>
        <p:nvSpPr>
          <p:cNvPr id="5" name="Text Placeholder 2">
            <a:extLst>
              <a:ext uri="{FF2B5EF4-FFF2-40B4-BE49-F238E27FC236}">
                <a16:creationId xmlns:a16="http://schemas.microsoft.com/office/drawing/2014/main" id="{FEE7FD1D-D43C-F94F-5293-9D11B8209544}"/>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3014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39141A-0130-47C5-ADBD-FE47D44F1F1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88088-9D99-4E0A-80F6-8390281470D7}" type="slidenum">
              <a:rPr lang="en-US" smtClean="0"/>
              <a:t>‹#›</a:t>
            </a:fld>
            <a:endParaRPr lang="en-US"/>
          </a:p>
        </p:txBody>
      </p:sp>
    </p:spTree>
    <p:extLst>
      <p:ext uri="{BB962C8B-B14F-4D97-AF65-F5344CB8AC3E}">
        <p14:creationId xmlns:p14="http://schemas.microsoft.com/office/powerpoint/2010/main" val="22099127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8F8E-3B49-2A85-DB9D-6F07DEFB978A}"/>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F3F63A99-754A-93F4-5193-C936B81A473E}"/>
              </a:ext>
            </a:extLst>
          </p:cNvPr>
          <p:cNvSpPr txBox="1">
            <a:spLocks noGrp="1"/>
          </p:cNvSpPr>
          <p:nvPr>
            <p:ph type="sldNum" sz="quarter" idx="8"/>
          </p:nvPr>
        </p:nvSpPr>
        <p:spPr/>
        <p:txBody>
          <a:bodyPr/>
          <a:lstStyle>
            <a:lvl1pPr>
              <a:defRPr/>
            </a:lvl1pPr>
          </a:lstStyle>
          <a:p>
            <a:pPr>
              <a:buClr>
                <a:srgbClr val="000000"/>
              </a:buClr>
            </a:pPr>
            <a:fld id="{9ACF476F-3EF8-4B38-B3EE-01B5D65B02D6}" type="slidenum">
              <a:rPr lang="en-US" smtClean="0">
                <a:sym typeface="Arial"/>
              </a:rPr>
              <a:pPr>
                <a:buClr>
                  <a:srgbClr val="000000"/>
                </a:buClr>
              </a:pPr>
              <a:t>‹#›</a:t>
            </a:fld>
            <a:endParaRPr lang="en-US">
              <a:sym typeface="Arial"/>
            </a:endParaRPr>
          </a:p>
        </p:txBody>
      </p:sp>
      <p:pic>
        <p:nvPicPr>
          <p:cNvPr id="4" name="Picture 4" descr="Background pattern, rectangle&#10;&#10;Description automatically generated">
            <a:extLst>
              <a:ext uri="{FF2B5EF4-FFF2-40B4-BE49-F238E27FC236}">
                <a16:creationId xmlns:a16="http://schemas.microsoft.com/office/drawing/2014/main" id="{DD224A32-E640-644E-030E-ED577C641D63}"/>
              </a:ext>
            </a:extLst>
          </p:cNvPr>
          <p:cNvPicPr>
            <a:picLocks noChangeAspect="1"/>
          </p:cNvPicPr>
          <p:nvPr/>
        </p:nvPicPr>
        <p:blipFill>
          <a:blip r:embed="rId2"/>
          <a:stretch>
            <a:fillRect/>
          </a:stretch>
        </p:blipFill>
        <p:spPr>
          <a:xfrm>
            <a:off x="-144731" y="5555735"/>
            <a:ext cx="10509528" cy="1601224"/>
          </a:xfrm>
          <a:prstGeom prst="rect">
            <a:avLst/>
          </a:prstGeom>
          <a:noFill/>
          <a:ln cap="flat">
            <a:noFill/>
          </a:ln>
        </p:spPr>
      </p:pic>
      <p:sp>
        <p:nvSpPr>
          <p:cNvPr id="5" name="Text Placeholder 2">
            <a:extLst>
              <a:ext uri="{FF2B5EF4-FFF2-40B4-BE49-F238E27FC236}">
                <a16:creationId xmlns:a16="http://schemas.microsoft.com/office/drawing/2014/main" id="{D9427FCA-8EDA-A8F2-E0FB-8FE9930B0DBF}"/>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278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A14A-04DF-9122-5838-74FDEEC4DDA0}"/>
              </a:ext>
            </a:extLst>
          </p:cNvPr>
          <p:cNvSpPr txBox="1">
            <a:spLocks noGrp="1"/>
          </p:cNvSpPr>
          <p:nvPr>
            <p:ph type="title"/>
          </p:nvPr>
        </p:nvSpPr>
        <p:spPr/>
        <p:txBody>
          <a:bodyPr/>
          <a:lstStyle>
            <a:lvl1pPr>
              <a:defRPr/>
            </a:lvl1pPr>
          </a:lstStyle>
          <a:p>
            <a:pPr lvl="0"/>
            <a:r>
              <a:rPr lang="en-US"/>
              <a:t>Click to edit Master title style</a:t>
            </a:r>
          </a:p>
        </p:txBody>
      </p:sp>
      <p:pic>
        <p:nvPicPr>
          <p:cNvPr id="3" name="Picture 5" descr="Icon&#10;&#10;Description automatically generated">
            <a:extLst>
              <a:ext uri="{FF2B5EF4-FFF2-40B4-BE49-F238E27FC236}">
                <a16:creationId xmlns:a16="http://schemas.microsoft.com/office/drawing/2014/main" id="{D52393E3-BE29-7A0B-1AEE-B28607D5B395}"/>
              </a:ext>
            </a:extLst>
          </p:cNvPr>
          <p:cNvPicPr>
            <a:picLocks noChangeAspect="1"/>
          </p:cNvPicPr>
          <p:nvPr/>
        </p:nvPicPr>
        <p:blipFill>
          <a:blip r:embed="rId2"/>
          <a:stretch>
            <a:fillRect/>
          </a:stretch>
        </p:blipFill>
        <p:spPr>
          <a:xfrm>
            <a:off x="5046427" y="5160178"/>
            <a:ext cx="7124371" cy="2071749"/>
          </a:xfrm>
          <a:prstGeom prst="rect">
            <a:avLst/>
          </a:prstGeom>
          <a:noFill/>
          <a:ln cap="flat">
            <a:noFill/>
          </a:ln>
        </p:spPr>
      </p:pic>
      <p:sp>
        <p:nvSpPr>
          <p:cNvPr id="4" name="Text Placeholder 2">
            <a:extLst>
              <a:ext uri="{FF2B5EF4-FFF2-40B4-BE49-F238E27FC236}">
                <a16:creationId xmlns:a16="http://schemas.microsoft.com/office/drawing/2014/main" id="{81DED506-DA31-F352-8AF8-3E2CC4F1BDE4}"/>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37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3DD1485-DD81-D6DD-22CE-2F76A62ADB2C}"/>
              </a:ext>
            </a:extLst>
          </p:cNvPr>
          <p:cNvSpPr txBox="1">
            <a:spLocks noGrp="1"/>
          </p:cNvSpPr>
          <p:nvPr>
            <p:ph type="sldNum" sz="quarter" idx="8"/>
          </p:nvPr>
        </p:nvSpPr>
        <p:spPr/>
        <p:txBody>
          <a:bodyPr/>
          <a:lstStyle>
            <a:lvl1pPr>
              <a:defRPr/>
            </a:lvl1pPr>
          </a:lstStyle>
          <a:p>
            <a:pPr>
              <a:buClr>
                <a:srgbClr val="000000"/>
              </a:buClr>
            </a:pPr>
            <a:fld id="{E7634790-C221-4167-A238-07365947908D}" type="slidenum">
              <a:rPr lang="en-US" smtClean="0">
                <a:sym typeface="Arial"/>
              </a:rPr>
              <a:pPr>
                <a:buClr>
                  <a:srgbClr val="000000"/>
                </a:buClr>
              </a:pPr>
              <a:t>‹#›</a:t>
            </a:fld>
            <a:endParaRPr lang="en-US">
              <a:sym typeface="Arial"/>
            </a:endParaRPr>
          </a:p>
        </p:txBody>
      </p:sp>
      <p:sp>
        <p:nvSpPr>
          <p:cNvPr id="3" name="Text Placeholder 2">
            <a:extLst>
              <a:ext uri="{FF2B5EF4-FFF2-40B4-BE49-F238E27FC236}">
                <a16:creationId xmlns:a16="http://schemas.microsoft.com/office/drawing/2014/main" id="{44F0F7E2-3E01-4CF4-A44A-BB270652CEB6}"/>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2755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CC3F-E912-1F3E-191E-234CB008C558}"/>
              </a:ext>
            </a:extLst>
          </p:cNvPr>
          <p:cNvSpPr txBox="1">
            <a:spLocks noGrp="1"/>
          </p:cNvSpPr>
          <p:nvPr>
            <p:ph type="title"/>
          </p:nvPr>
        </p:nvSpPr>
        <p:spPr/>
        <p:txBody>
          <a:bodyPr/>
          <a:lstStyle>
            <a:lvl1pPr>
              <a:defRPr/>
            </a:lvl1pPr>
          </a:lstStyle>
          <a:p>
            <a:pPr lvl="0"/>
            <a:r>
              <a:rPr lang="en-US"/>
              <a:t>Click to edit Master title style</a:t>
            </a:r>
          </a:p>
        </p:txBody>
      </p:sp>
      <p:pic>
        <p:nvPicPr>
          <p:cNvPr id="3" name="Picture 3" descr="Icon&#10;&#10;Description automatically generated">
            <a:extLst>
              <a:ext uri="{FF2B5EF4-FFF2-40B4-BE49-F238E27FC236}">
                <a16:creationId xmlns:a16="http://schemas.microsoft.com/office/drawing/2014/main" id="{307D7551-73B0-643D-E121-03147A2B2787}"/>
              </a:ext>
            </a:extLst>
          </p:cNvPr>
          <p:cNvPicPr>
            <a:picLocks noChangeAspect="1"/>
          </p:cNvPicPr>
          <p:nvPr/>
        </p:nvPicPr>
        <p:blipFill>
          <a:blip r:embed="rId2">
            <a:alphaModFix amt="20000"/>
          </a:blip>
          <a:stretch>
            <a:fillRect/>
          </a:stretch>
        </p:blipFill>
        <p:spPr>
          <a:xfrm>
            <a:off x="864559" y="2321650"/>
            <a:ext cx="10509528" cy="3056132"/>
          </a:xfrm>
          <a:prstGeom prst="rect">
            <a:avLst/>
          </a:prstGeom>
          <a:noFill/>
          <a:ln cap="flat">
            <a:noFill/>
          </a:ln>
        </p:spPr>
      </p:pic>
      <p:sp>
        <p:nvSpPr>
          <p:cNvPr id="4" name="Text Placeholder 2">
            <a:extLst>
              <a:ext uri="{FF2B5EF4-FFF2-40B4-BE49-F238E27FC236}">
                <a16:creationId xmlns:a16="http://schemas.microsoft.com/office/drawing/2014/main" id="{6DD6BB0C-E19D-1556-3AA3-37DE2857A65E}"/>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753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2" name="Google Shape;129;p23">
            <a:extLst>
              <a:ext uri="{FF2B5EF4-FFF2-40B4-BE49-F238E27FC236}">
                <a16:creationId xmlns:a16="http://schemas.microsoft.com/office/drawing/2014/main" id="{B5E799B5-A1AD-C2D6-584A-B5919C93D7D7}"/>
              </a:ext>
            </a:extLst>
          </p:cNvPr>
          <p:cNvPicPr>
            <a:picLocks noChangeAspect="1"/>
          </p:cNvPicPr>
          <p:nvPr/>
        </p:nvPicPr>
        <p:blipFill>
          <a:blip r:embed="rId2">
            <a:alphaModFix/>
          </a:blip>
          <a:stretch>
            <a:fillRect/>
          </a:stretch>
        </p:blipFill>
        <p:spPr>
          <a:xfrm>
            <a:off x="-638506" y="5763634"/>
            <a:ext cx="12724497" cy="1081661"/>
          </a:xfrm>
          <a:prstGeom prst="rect">
            <a:avLst/>
          </a:prstGeom>
          <a:noFill/>
          <a:ln cap="flat">
            <a:noFill/>
          </a:ln>
        </p:spPr>
      </p:pic>
      <p:sp>
        <p:nvSpPr>
          <p:cNvPr id="3" name="Title 1">
            <a:extLst>
              <a:ext uri="{FF2B5EF4-FFF2-40B4-BE49-F238E27FC236}">
                <a16:creationId xmlns:a16="http://schemas.microsoft.com/office/drawing/2014/main" id="{B60482FD-F16F-B6AE-7419-0B041EA95C5C}"/>
              </a:ext>
            </a:extLst>
          </p:cNvPr>
          <p:cNvSpPr txBox="1">
            <a:spLocks noGrp="1"/>
          </p:cNvSpPr>
          <p:nvPr>
            <p:ph type="title"/>
          </p:nvPr>
        </p:nvSpPr>
        <p:spPr/>
        <p:txBody>
          <a:bodyPr/>
          <a:lstStyle>
            <a:lvl1pPr>
              <a:defRPr/>
            </a:lvl1pPr>
          </a:lstStyle>
          <a:p>
            <a:pPr lvl="0"/>
            <a:r>
              <a:rPr lang="en-US"/>
              <a:t>Click to edit Master title style</a:t>
            </a:r>
          </a:p>
        </p:txBody>
      </p:sp>
      <p:sp>
        <p:nvSpPr>
          <p:cNvPr id="4" name="Slide Number Placeholder 4">
            <a:extLst>
              <a:ext uri="{FF2B5EF4-FFF2-40B4-BE49-F238E27FC236}">
                <a16:creationId xmlns:a16="http://schemas.microsoft.com/office/drawing/2014/main" id="{6436C6F9-D6E8-C95F-CC5B-5E38677A0AD0}"/>
              </a:ext>
            </a:extLst>
          </p:cNvPr>
          <p:cNvSpPr txBox="1">
            <a:spLocks noGrp="1"/>
          </p:cNvSpPr>
          <p:nvPr>
            <p:ph type="sldNum" sz="quarter" idx="8"/>
          </p:nvPr>
        </p:nvSpPr>
        <p:spPr/>
        <p:txBody>
          <a:bodyPr/>
          <a:lstStyle>
            <a:lvl1pPr>
              <a:defRPr/>
            </a:lvl1pPr>
          </a:lstStyle>
          <a:p>
            <a:pPr>
              <a:buClr>
                <a:srgbClr val="000000"/>
              </a:buClr>
            </a:pPr>
            <a:fld id="{72E2BF17-AF52-4C35-A78A-0522990F2DA6}"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317388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E39E-358A-F223-BE32-20DA637A784E}"/>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D0AC1889-A949-8B47-D007-2818DBA2E845}"/>
              </a:ext>
            </a:extLst>
          </p:cNvPr>
          <p:cNvSpPr txBox="1">
            <a:spLocks noGrp="1"/>
          </p:cNvSpPr>
          <p:nvPr>
            <p:ph type="sldNum" sz="quarter" idx="8"/>
          </p:nvPr>
        </p:nvSpPr>
        <p:spPr/>
        <p:txBody>
          <a:bodyPr/>
          <a:lstStyle>
            <a:lvl1pPr>
              <a:defRPr/>
            </a:lvl1pPr>
          </a:lstStyle>
          <a:p>
            <a:pPr>
              <a:buClr>
                <a:srgbClr val="000000"/>
              </a:buClr>
            </a:pPr>
            <a:fld id="{B101C79F-13B9-428F-8B64-A54AEC075B01}" type="slidenum">
              <a:rPr lang="en-US" smtClean="0">
                <a:sym typeface="Arial"/>
              </a:rPr>
              <a:pPr>
                <a:buClr>
                  <a:srgbClr val="000000"/>
                </a:buClr>
              </a:pPr>
              <a:t>‹#›</a:t>
            </a:fld>
            <a:endParaRPr lang="en-US">
              <a:sym typeface="Arial"/>
            </a:endParaRPr>
          </a:p>
        </p:txBody>
      </p:sp>
      <p:pic>
        <p:nvPicPr>
          <p:cNvPr id="4" name="Picture 4" descr="Background pattern, rectangle&#10;&#10;Description automatically generated">
            <a:extLst>
              <a:ext uri="{FF2B5EF4-FFF2-40B4-BE49-F238E27FC236}">
                <a16:creationId xmlns:a16="http://schemas.microsoft.com/office/drawing/2014/main" id="{9A6636C6-70AC-6108-A881-7E2696423933}"/>
              </a:ext>
            </a:extLst>
          </p:cNvPr>
          <p:cNvPicPr>
            <a:picLocks noChangeAspect="1"/>
          </p:cNvPicPr>
          <p:nvPr/>
        </p:nvPicPr>
        <p:blipFill>
          <a:blip r:embed="rId2"/>
          <a:stretch>
            <a:fillRect/>
          </a:stretch>
        </p:blipFill>
        <p:spPr>
          <a:xfrm>
            <a:off x="-144731" y="5555735"/>
            <a:ext cx="10509528" cy="1601224"/>
          </a:xfrm>
          <a:prstGeom prst="rect">
            <a:avLst/>
          </a:prstGeom>
          <a:noFill/>
          <a:ln cap="flat">
            <a:noFill/>
          </a:ln>
        </p:spPr>
      </p:pic>
    </p:spTree>
    <p:extLst>
      <p:ext uri="{BB962C8B-B14F-4D97-AF65-F5344CB8AC3E}">
        <p14:creationId xmlns:p14="http://schemas.microsoft.com/office/powerpoint/2010/main" val="536387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9BA7-3734-0C22-22F1-30D1360391DF}"/>
              </a:ext>
            </a:extLst>
          </p:cNvPr>
          <p:cNvSpPr txBox="1">
            <a:spLocks noGrp="1"/>
          </p:cNvSpPr>
          <p:nvPr>
            <p:ph type="title"/>
          </p:nvPr>
        </p:nvSpPr>
        <p:spPr/>
        <p:txBody>
          <a:bodyPr/>
          <a:lstStyle>
            <a:lvl1pPr>
              <a:defRPr/>
            </a:lvl1pPr>
          </a:lstStyle>
          <a:p>
            <a:pPr lvl="0"/>
            <a:r>
              <a:rPr lang="en-US"/>
              <a:t>Click to edit Master title style</a:t>
            </a:r>
          </a:p>
        </p:txBody>
      </p:sp>
      <p:pic>
        <p:nvPicPr>
          <p:cNvPr id="3" name="Picture 5" descr="Icon&#10;&#10;Description automatically generated">
            <a:extLst>
              <a:ext uri="{FF2B5EF4-FFF2-40B4-BE49-F238E27FC236}">
                <a16:creationId xmlns:a16="http://schemas.microsoft.com/office/drawing/2014/main" id="{2A3292B7-5B27-70B3-D9B5-FF1DFC76706A}"/>
              </a:ext>
            </a:extLst>
          </p:cNvPr>
          <p:cNvPicPr>
            <a:picLocks noChangeAspect="1"/>
          </p:cNvPicPr>
          <p:nvPr/>
        </p:nvPicPr>
        <p:blipFill>
          <a:blip r:embed="rId2"/>
          <a:stretch>
            <a:fillRect/>
          </a:stretch>
        </p:blipFill>
        <p:spPr>
          <a:xfrm>
            <a:off x="5046427" y="5160178"/>
            <a:ext cx="7124371" cy="2071749"/>
          </a:xfrm>
          <a:prstGeom prst="rect">
            <a:avLst/>
          </a:prstGeom>
          <a:noFill/>
          <a:ln cap="flat">
            <a:noFill/>
          </a:ln>
        </p:spPr>
      </p:pic>
    </p:spTree>
    <p:extLst>
      <p:ext uri="{BB962C8B-B14F-4D97-AF65-F5344CB8AC3E}">
        <p14:creationId xmlns:p14="http://schemas.microsoft.com/office/powerpoint/2010/main" val="2708889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9958-A7B4-AD52-298D-CF887EC6F400}"/>
              </a:ext>
            </a:extLst>
          </p:cNvPr>
          <p:cNvSpPr txBox="1">
            <a:spLocks noGrp="1"/>
          </p:cNvSpPr>
          <p:nvPr>
            <p:ph type="title"/>
          </p:nvPr>
        </p:nvSpPr>
        <p:spPr/>
        <p:txBody>
          <a:bodyPr/>
          <a:lstStyle>
            <a:lvl1pPr>
              <a:defRPr/>
            </a:lvl1pPr>
          </a:lstStyle>
          <a:p>
            <a:pPr lvl="0"/>
            <a:r>
              <a:rPr lang="en-US"/>
              <a:t>Click to edit Master title style</a:t>
            </a:r>
          </a:p>
        </p:txBody>
      </p:sp>
      <p:pic>
        <p:nvPicPr>
          <p:cNvPr id="3" name="Picture 3" descr="Icon&#10;&#10;Description automatically generated">
            <a:extLst>
              <a:ext uri="{FF2B5EF4-FFF2-40B4-BE49-F238E27FC236}">
                <a16:creationId xmlns:a16="http://schemas.microsoft.com/office/drawing/2014/main" id="{6F7D4BD9-9C7E-BD58-74D7-C168DE664503}"/>
              </a:ext>
            </a:extLst>
          </p:cNvPr>
          <p:cNvPicPr>
            <a:picLocks noChangeAspect="1"/>
          </p:cNvPicPr>
          <p:nvPr/>
        </p:nvPicPr>
        <p:blipFill>
          <a:blip r:embed="rId2">
            <a:alphaModFix amt="20000"/>
          </a:blip>
          <a:stretch>
            <a:fillRect/>
          </a:stretch>
        </p:blipFill>
        <p:spPr>
          <a:xfrm>
            <a:off x="864559" y="2321650"/>
            <a:ext cx="10509528" cy="3056132"/>
          </a:xfrm>
          <a:prstGeom prst="rect">
            <a:avLst/>
          </a:prstGeom>
          <a:noFill/>
          <a:ln cap="flat">
            <a:noFill/>
          </a:ln>
        </p:spPr>
      </p:pic>
    </p:spTree>
    <p:extLst>
      <p:ext uri="{BB962C8B-B14F-4D97-AF65-F5344CB8AC3E}">
        <p14:creationId xmlns:p14="http://schemas.microsoft.com/office/powerpoint/2010/main" val="40598822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F4F6F55-4321-2E99-C51A-D4BA4C16ECD0}"/>
              </a:ext>
            </a:extLst>
          </p:cNvPr>
          <p:cNvSpPr txBox="1">
            <a:spLocks noGrp="1"/>
          </p:cNvSpPr>
          <p:nvPr>
            <p:ph type="sldNum" sz="quarter" idx="8"/>
          </p:nvPr>
        </p:nvSpPr>
        <p:spPr/>
        <p:txBody>
          <a:bodyPr/>
          <a:lstStyle>
            <a:lvl1pPr>
              <a:defRPr/>
            </a:lvl1pPr>
          </a:lstStyle>
          <a:p>
            <a:pPr>
              <a:buClr>
                <a:srgbClr val="000000"/>
              </a:buClr>
            </a:pPr>
            <a:fld id="{548AAB4D-198C-4014-B3CF-8186E5C468DA}"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765569050"/>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Google Shape;154;p28">
            <a:extLst>
              <a:ext uri="{FF2B5EF4-FFF2-40B4-BE49-F238E27FC236}">
                <a16:creationId xmlns:a16="http://schemas.microsoft.com/office/drawing/2014/main" id="{967F7247-85E9-85AB-836C-6438F063FB2C}"/>
              </a:ext>
            </a:extLst>
          </p:cNvPr>
          <p:cNvSpPr/>
          <p:nvPr/>
        </p:nvSpPr>
        <p:spPr>
          <a:xfrm>
            <a:off x="-171" y="1"/>
            <a:ext cx="12192000" cy="6857999"/>
          </a:xfrm>
          <a:prstGeom prst="rect">
            <a:avLst/>
          </a:prstGeom>
          <a:solidFill>
            <a:srgbClr val="122F59"/>
          </a:solidFill>
          <a:ln w="9528" cap="flat">
            <a:solidFill>
              <a:srgbClr val="44546A"/>
            </a:solidFill>
            <a:prstDash val="solid"/>
            <a:round/>
          </a:ln>
        </p:spPr>
        <p:txBody>
          <a:bodyPr vert="horz" wrap="square" lIns="121895" tIns="121895" rIns="121895" bIns="121895" anchor="ctr" anchorCtr="0" compatLnSpc="1">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sz="1800" b="0" i="0" u="none" strike="noStrike" kern="0" cap="none" spc="0" baseline="0">
                <a:solidFill>
                  <a:srgbClr val="000000"/>
                </a:solidFill>
                <a:uFillTx/>
              </a:defRPr>
            </a:pPr>
            <a:endParaRPr kumimoji="0" lang="en-US" sz="18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Google Shape;155;p28">
            <a:extLst>
              <a:ext uri="{FF2B5EF4-FFF2-40B4-BE49-F238E27FC236}">
                <a16:creationId xmlns:a16="http://schemas.microsoft.com/office/drawing/2014/main" id="{69134EE7-C0E0-0F93-07CB-1B41A73D8294}"/>
              </a:ext>
            </a:extLst>
          </p:cNvPr>
          <p:cNvPicPr>
            <a:picLocks noChangeAspect="1"/>
          </p:cNvPicPr>
          <p:nvPr/>
        </p:nvPicPr>
        <p:blipFill>
          <a:blip r:embed="rId2">
            <a:alphaModFix/>
          </a:blip>
          <a:stretch>
            <a:fillRect/>
          </a:stretch>
        </p:blipFill>
        <p:spPr>
          <a:xfrm>
            <a:off x="2981553" y="1251400"/>
            <a:ext cx="6228563" cy="4355201"/>
          </a:xfrm>
          <a:prstGeom prst="rect">
            <a:avLst/>
          </a:prstGeom>
          <a:noFill/>
          <a:ln cap="flat">
            <a:noFill/>
          </a:ln>
        </p:spPr>
      </p:pic>
    </p:spTree>
    <p:extLst>
      <p:ext uri="{BB962C8B-B14F-4D97-AF65-F5344CB8AC3E}">
        <p14:creationId xmlns:p14="http://schemas.microsoft.com/office/powerpoint/2010/main" val="25943137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theme" Target="../theme/theme4.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8" Type="http://schemas.openxmlformats.org/officeDocument/2006/relationships/slideLayout" Target="../slideLayouts/slideLayout76.xml"/><Relationship Id="rId3"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B39141A-0130-47C5-ADBD-FE47D44F1F1E}" type="datetimeFigureOut">
              <a:rPr lang="en-US" smtClean="0"/>
              <a:t>10/7/2024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2288088-9D99-4E0A-80F6-8390281470D7}" type="slidenum">
              <a:rPr lang="en-US" smtClean="0"/>
              <a:t>‹#›</a:t>
            </a:fld>
            <a:endParaRPr lang="en-US"/>
          </a:p>
        </p:txBody>
      </p:sp>
    </p:spTree>
    <p:extLst>
      <p:ext uri="{BB962C8B-B14F-4D97-AF65-F5344CB8AC3E}">
        <p14:creationId xmlns:p14="http://schemas.microsoft.com/office/powerpoint/2010/main" val="23542169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00859D"/>
              </a:buClr>
              <a:buSzPts val="2100"/>
              <a:buFont typeface="Arial"/>
              <a:buChar char="•"/>
              <a:defRPr sz="2100" b="1" i="0" u="none" strike="noStrike" cap="none">
                <a:solidFill>
                  <a:srgbClr val="00859D"/>
                </a:solidFill>
                <a:latin typeface="Arial"/>
                <a:ea typeface="Arial"/>
                <a:cs typeface="Arial"/>
                <a:sym typeface="Arial"/>
              </a:defRPr>
            </a:lvl1pPr>
            <a:lvl2pPr marL="914400" marR="0" lvl="1" indent="-342900" algn="l" rtl="0">
              <a:lnSpc>
                <a:spcPct val="90000"/>
              </a:lnSpc>
              <a:spcBef>
                <a:spcPts val="400"/>
              </a:spcBef>
              <a:spcAft>
                <a:spcPts val="0"/>
              </a:spcAft>
              <a:buClr>
                <a:srgbClr val="43C0B3"/>
              </a:buClr>
              <a:buSzPts val="1800"/>
              <a:buFont typeface="Arial"/>
              <a:buChar char="•"/>
              <a:defRPr sz="1800" b="1" i="0" u="none" strike="noStrike" cap="none">
                <a:solidFill>
                  <a:srgbClr val="43C0B3"/>
                </a:solidFill>
                <a:latin typeface="Arial"/>
                <a:ea typeface="Arial"/>
                <a:cs typeface="Arial"/>
                <a:sym typeface="Arial"/>
              </a:defRPr>
            </a:lvl2pPr>
            <a:lvl3pPr marL="1371600" marR="0" lvl="2" indent="-323850" algn="l" rtl="0">
              <a:lnSpc>
                <a:spcPct val="90000"/>
              </a:lnSpc>
              <a:spcBef>
                <a:spcPts val="400"/>
              </a:spcBef>
              <a:spcAft>
                <a:spcPts val="0"/>
              </a:spcAft>
              <a:buClr>
                <a:srgbClr val="6D6E71"/>
              </a:buClr>
              <a:buSzPts val="1500"/>
              <a:buFont typeface="Arial"/>
              <a:buChar char="•"/>
              <a:defRPr sz="1500" b="1" i="0" u="none" strike="noStrike" cap="none">
                <a:solidFill>
                  <a:srgbClr val="6D6E71"/>
                </a:solidFill>
                <a:latin typeface="Arial"/>
                <a:ea typeface="Arial"/>
                <a:cs typeface="Arial"/>
                <a:sym typeface="Arial"/>
              </a:defRPr>
            </a:lvl3pPr>
            <a:lvl4pPr marL="1828800" marR="0" lvl="3" indent="-317500" algn="l" rtl="0">
              <a:lnSpc>
                <a:spcPct val="90000"/>
              </a:lnSpc>
              <a:spcBef>
                <a:spcPts val="400"/>
              </a:spcBef>
              <a:spcAft>
                <a:spcPts val="0"/>
              </a:spcAft>
              <a:buClr>
                <a:srgbClr val="262A68"/>
              </a:buClr>
              <a:buSzPts val="1400"/>
              <a:buFont typeface="Arial"/>
              <a:buChar char="•"/>
              <a:defRPr sz="1400" b="1" i="0" u="none" strike="noStrike" cap="none">
                <a:solidFill>
                  <a:srgbClr val="262A68"/>
                </a:solidFill>
                <a:latin typeface="Arial"/>
                <a:ea typeface="Arial"/>
                <a:cs typeface="Arial"/>
                <a:sym typeface="Arial"/>
              </a:defRPr>
            </a:lvl4pPr>
            <a:lvl5pPr marL="2286000" marR="0" lvl="4" indent="-317500" algn="l" rtl="0">
              <a:lnSpc>
                <a:spcPct val="90000"/>
              </a:lnSpc>
              <a:spcBef>
                <a:spcPts val="400"/>
              </a:spcBef>
              <a:spcAft>
                <a:spcPts val="0"/>
              </a:spcAft>
              <a:buClr>
                <a:srgbClr val="939598"/>
              </a:buClr>
              <a:buSzPts val="1400"/>
              <a:buFont typeface="Arial"/>
              <a:buChar char="•"/>
              <a:defRPr sz="1400" b="1" i="0" u="none" strike="noStrike" cap="none">
                <a:solidFill>
                  <a:srgbClr val="939598"/>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B8B9F"/>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B8B9F"/>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B8B9F"/>
                </a:solidFill>
                <a:latin typeface="Calibri"/>
                <a:ea typeface="Calibri"/>
                <a:cs typeface="Calibri"/>
                <a:sym typeface="Calibri"/>
              </a:defRPr>
            </a:lvl1pPr>
            <a:lvl2pPr marL="0" marR="0" lvl="1" indent="0" algn="r" rtl="0">
              <a:spcBef>
                <a:spcPts val="0"/>
              </a:spcBef>
              <a:buNone/>
              <a:defRPr sz="1200" b="0" i="0" u="none" strike="noStrike" cap="none">
                <a:solidFill>
                  <a:srgbClr val="8B8B9F"/>
                </a:solidFill>
                <a:latin typeface="Calibri"/>
                <a:ea typeface="Calibri"/>
                <a:cs typeface="Calibri"/>
                <a:sym typeface="Calibri"/>
              </a:defRPr>
            </a:lvl2pPr>
            <a:lvl3pPr marL="0" marR="0" lvl="2" indent="0" algn="r" rtl="0">
              <a:spcBef>
                <a:spcPts val="0"/>
              </a:spcBef>
              <a:buNone/>
              <a:defRPr sz="1200" b="0" i="0" u="none" strike="noStrike" cap="none">
                <a:solidFill>
                  <a:srgbClr val="8B8B9F"/>
                </a:solidFill>
                <a:latin typeface="Calibri"/>
                <a:ea typeface="Calibri"/>
                <a:cs typeface="Calibri"/>
                <a:sym typeface="Calibri"/>
              </a:defRPr>
            </a:lvl3pPr>
            <a:lvl4pPr marL="0" marR="0" lvl="3" indent="0" algn="r" rtl="0">
              <a:spcBef>
                <a:spcPts val="0"/>
              </a:spcBef>
              <a:buNone/>
              <a:defRPr sz="1200" b="0" i="0" u="none" strike="noStrike" cap="none">
                <a:solidFill>
                  <a:srgbClr val="8B8B9F"/>
                </a:solidFill>
                <a:latin typeface="Calibri"/>
                <a:ea typeface="Calibri"/>
                <a:cs typeface="Calibri"/>
                <a:sym typeface="Calibri"/>
              </a:defRPr>
            </a:lvl4pPr>
            <a:lvl5pPr marL="0" marR="0" lvl="4" indent="0" algn="r" rtl="0">
              <a:spcBef>
                <a:spcPts val="0"/>
              </a:spcBef>
              <a:buNone/>
              <a:defRPr sz="1200" b="0" i="0" u="none" strike="noStrike" cap="none">
                <a:solidFill>
                  <a:srgbClr val="8B8B9F"/>
                </a:solidFill>
                <a:latin typeface="Calibri"/>
                <a:ea typeface="Calibri"/>
                <a:cs typeface="Calibri"/>
                <a:sym typeface="Calibri"/>
              </a:defRPr>
            </a:lvl5pPr>
            <a:lvl6pPr marL="0" marR="0" lvl="5" indent="0" algn="r" rtl="0">
              <a:spcBef>
                <a:spcPts val="0"/>
              </a:spcBef>
              <a:buNone/>
              <a:defRPr sz="1200" b="0" i="0" u="none" strike="noStrike" cap="none">
                <a:solidFill>
                  <a:srgbClr val="8B8B9F"/>
                </a:solidFill>
                <a:latin typeface="Calibri"/>
                <a:ea typeface="Calibri"/>
                <a:cs typeface="Calibri"/>
                <a:sym typeface="Calibri"/>
              </a:defRPr>
            </a:lvl6pPr>
            <a:lvl7pPr marL="0" marR="0" lvl="6" indent="0" algn="r" rtl="0">
              <a:spcBef>
                <a:spcPts val="0"/>
              </a:spcBef>
              <a:buNone/>
              <a:defRPr sz="1200" b="0" i="0" u="none" strike="noStrike" cap="none">
                <a:solidFill>
                  <a:srgbClr val="8B8B9F"/>
                </a:solidFill>
                <a:latin typeface="Calibri"/>
                <a:ea typeface="Calibri"/>
                <a:cs typeface="Calibri"/>
                <a:sym typeface="Calibri"/>
              </a:defRPr>
            </a:lvl7pPr>
            <a:lvl8pPr marL="0" marR="0" lvl="7" indent="0" algn="r" rtl="0">
              <a:spcBef>
                <a:spcPts val="0"/>
              </a:spcBef>
              <a:buNone/>
              <a:defRPr sz="1200" b="0" i="0" u="none" strike="noStrike" cap="none">
                <a:solidFill>
                  <a:srgbClr val="8B8B9F"/>
                </a:solidFill>
                <a:latin typeface="Calibri"/>
                <a:ea typeface="Calibri"/>
                <a:cs typeface="Calibri"/>
                <a:sym typeface="Calibri"/>
              </a:defRPr>
            </a:lvl8pPr>
            <a:lvl9pPr marL="0" marR="0" lvl="8" indent="0" algn="r" rtl="0">
              <a:spcBef>
                <a:spcPts val="0"/>
              </a:spcBef>
              <a:buNone/>
              <a:defRPr sz="1200" b="0" i="0" u="none" strike="noStrike" cap="none">
                <a:solidFill>
                  <a:srgbClr val="8B8B9F"/>
                </a:solidFill>
                <a:latin typeface="Calibri"/>
                <a:ea typeface="Calibri"/>
                <a:cs typeface="Calibri"/>
                <a:sym typeface="Calibr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76621910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10AD9-E12B-2288-4823-6EEEC099EF0A}"/>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F0C32-86BF-06AB-D1B0-62566BA50CE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42738E-D714-4189-5549-6AA0E3C6F330}"/>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ITC Avant Garde Std Bk" panose="02000503030000020004" pitchFamily="50" charset="0"/>
              </a:defRPr>
            </a:lvl1pPr>
          </a:lstStyle>
          <a:p>
            <a:pPr defTabSz="1219170">
              <a:buClr>
                <a:srgbClr val="000000"/>
              </a:buClr>
            </a:pPr>
            <a:fld id="{9BBD100B-8585-43BD-9BC8-54E3B76CA975}" type="slidenum">
              <a:rPr lang="en-US" kern="0" smtClean="0">
                <a:solidFill>
                  <a:prstClr val="black">
                    <a:tint val="75000"/>
                  </a:prstClr>
                </a:solidFill>
                <a:cs typeface="Arial"/>
                <a:sym typeface="Arial"/>
              </a:rPr>
              <a:pPr defTabSz="1219170">
                <a:buClr>
                  <a:srgbClr val="000000"/>
                </a:buClr>
              </a:pPr>
              <a:t>‹#›</a:t>
            </a:fld>
            <a:endParaRPr lang="en-US" kern="0">
              <a:solidFill>
                <a:prstClr val="black">
                  <a:tint val="75000"/>
                </a:prstClr>
              </a:solidFill>
              <a:cs typeface="Arial"/>
              <a:sym typeface="Arial"/>
            </a:endParaRPr>
          </a:p>
        </p:txBody>
      </p:sp>
    </p:spTree>
    <p:extLst>
      <p:ext uri="{BB962C8B-B14F-4D97-AF65-F5344CB8AC3E}">
        <p14:creationId xmlns:p14="http://schemas.microsoft.com/office/powerpoint/2010/main" val="4322450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Lst>
  <p:txStyles>
    <p:titleStyle>
      <a:lvl1pPr algn="l" defTabSz="1219170" rtl="0" eaLnBrk="1" latinLnBrk="0" hangingPunct="1">
        <a:lnSpc>
          <a:spcPct val="90000"/>
        </a:lnSpc>
        <a:spcBef>
          <a:spcPct val="0"/>
        </a:spcBef>
        <a:buNone/>
        <a:defRPr sz="5333" kern="1200">
          <a:solidFill>
            <a:srgbClr val="122F59"/>
          </a:solidFill>
          <a:latin typeface="ITC Avant Garde Std Md" panose="02000607030000020004" pitchFamily="50" charset="0"/>
          <a:ea typeface="+mj-ea"/>
          <a:cs typeface="+mj-cs"/>
        </a:defRPr>
      </a:lvl1pPr>
    </p:titleStyle>
    <p:bodyStyle>
      <a:lvl1pPr marL="304792" indent="-304792" algn="l" defTabSz="1219170" rtl="0" eaLnBrk="1" latinLnBrk="0" hangingPunct="1">
        <a:lnSpc>
          <a:spcPct val="90000"/>
        </a:lnSpc>
        <a:spcBef>
          <a:spcPts val="1333"/>
        </a:spcBef>
        <a:buClr>
          <a:srgbClr val="E8A63A"/>
        </a:buClr>
        <a:buFont typeface="Wingdings" panose="05000000000000000000" pitchFamily="2" charset="2"/>
        <a:buChar char="§"/>
        <a:defRPr sz="3733" kern="1200">
          <a:solidFill>
            <a:srgbClr val="122F59"/>
          </a:solidFill>
          <a:latin typeface="ITC Avant Garde Std Md" panose="02000607030000020004" pitchFamily="50" charset="0"/>
          <a:ea typeface="+mn-ea"/>
          <a:cs typeface="+mn-cs"/>
        </a:defRPr>
      </a:lvl1pPr>
      <a:lvl2pPr marL="914377" indent="-304792" algn="l" defTabSz="1219170" rtl="0" eaLnBrk="1" latinLnBrk="0" hangingPunct="1">
        <a:lnSpc>
          <a:spcPct val="90000"/>
        </a:lnSpc>
        <a:spcBef>
          <a:spcPts val="667"/>
        </a:spcBef>
        <a:buClr>
          <a:srgbClr val="E8A63A"/>
        </a:buClr>
        <a:buFont typeface="Arial" panose="020B0604020202020204" pitchFamily="34" charset="0"/>
        <a:buChar char="•"/>
        <a:defRPr sz="3200" kern="1200">
          <a:solidFill>
            <a:srgbClr val="122F59"/>
          </a:solidFill>
          <a:latin typeface="Aileron" panose="00000500000000000000" pitchFamily="50" charset="0"/>
          <a:ea typeface="+mn-ea"/>
          <a:cs typeface="+mn-cs"/>
        </a:defRPr>
      </a:lvl2pPr>
      <a:lvl3pPr marL="1523962" indent="-304792" algn="l" defTabSz="1219170" rtl="0" eaLnBrk="1" latinLnBrk="0" hangingPunct="1">
        <a:lnSpc>
          <a:spcPct val="90000"/>
        </a:lnSpc>
        <a:spcBef>
          <a:spcPts val="667"/>
        </a:spcBef>
        <a:buClr>
          <a:srgbClr val="E8A63A"/>
        </a:buClr>
        <a:buFont typeface="Arial" panose="020B0604020202020204" pitchFamily="34" charset="0"/>
        <a:buChar char="•"/>
        <a:defRPr sz="2667" kern="1200">
          <a:solidFill>
            <a:srgbClr val="122F59"/>
          </a:solidFill>
          <a:latin typeface="Aileron" panose="00000500000000000000" pitchFamily="50" charset="0"/>
          <a:ea typeface="+mn-ea"/>
          <a:cs typeface="+mn-cs"/>
        </a:defRPr>
      </a:lvl3pPr>
      <a:lvl4pPr marL="2133547" indent="-304792" algn="l" defTabSz="1219170" rtl="0" eaLnBrk="1" latinLnBrk="0" hangingPunct="1">
        <a:lnSpc>
          <a:spcPct val="90000"/>
        </a:lnSpc>
        <a:spcBef>
          <a:spcPts val="667"/>
        </a:spcBef>
        <a:buClr>
          <a:srgbClr val="E8A63A"/>
        </a:buClr>
        <a:buFont typeface="Arial" panose="020B0604020202020204" pitchFamily="34" charset="0"/>
        <a:buChar char="•"/>
        <a:defRPr sz="2400" kern="1200">
          <a:solidFill>
            <a:srgbClr val="122F59"/>
          </a:solidFill>
          <a:latin typeface="Aileron" panose="00000500000000000000" pitchFamily="50" charset="0"/>
          <a:ea typeface="+mn-ea"/>
          <a:cs typeface="+mn-cs"/>
        </a:defRPr>
      </a:lvl4pPr>
      <a:lvl5pPr marL="2743131" indent="-304792" algn="l" defTabSz="1219170" rtl="0" eaLnBrk="1" latinLnBrk="0" hangingPunct="1">
        <a:lnSpc>
          <a:spcPct val="90000"/>
        </a:lnSpc>
        <a:spcBef>
          <a:spcPts val="667"/>
        </a:spcBef>
        <a:buClr>
          <a:srgbClr val="E8A63A"/>
        </a:buClr>
        <a:buFont typeface="Arial" panose="020B0604020202020204" pitchFamily="34" charset="0"/>
        <a:buChar char="•"/>
        <a:defRPr sz="2400" kern="1200">
          <a:solidFill>
            <a:srgbClr val="122F59"/>
          </a:solidFill>
          <a:latin typeface="Aileron" panose="00000500000000000000" pitchFamily="50"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D6973-BC48-839E-8251-DCC3E49EDA28}"/>
              </a:ext>
            </a:extLst>
          </p:cNvPr>
          <p:cNvSpPr txBox="1">
            <a:spLocks noGrp="1"/>
          </p:cNvSpPr>
          <p:nvPr>
            <p:ph type="title"/>
          </p:nvPr>
        </p:nvSpPr>
        <p:spPr>
          <a:xfrm>
            <a:off x="838200" y="366187"/>
            <a:ext cx="10515600" cy="132503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4897932B-4E0A-B930-F414-F210EAF7B8E4}"/>
              </a:ext>
            </a:extLst>
          </p:cNvPr>
          <p:cNvSpPr txBox="1">
            <a:spLocks noGrp="1"/>
          </p:cNvSpPr>
          <p:nvPr>
            <p:ph type="body" idx="1"/>
          </p:nvPr>
        </p:nvSpPr>
        <p:spPr>
          <a:xfrm>
            <a:off x="838200" y="1826677"/>
            <a:ext cx="10515600" cy="4349752"/>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0135789-6066-4D6B-FBA4-99FCC877B2C1}"/>
              </a:ext>
            </a:extLst>
          </p:cNvPr>
          <p:cNvSpPr txBox="1">
            <a:spLocks noGrp="1"/>
          </p:cNvSpPr>
          <p:nvPr>
            <p:ph type="sldNum" sz="quarter" idx="4"/>
          </p:nvPr>
        </p:nvSpPr>
        <p:spPr>
          <a:xfrm>
            <a:off x="8610599" y="6356347"/>
            <a:ext cx="2743200" cy="366187"/>
          </a:xfrm>
          <a:prstGeom prst="rect">
            <a:avLst/>
          </a:prstGeom>
          <a:noFill/>
          <a:ln>
            <a:noFill/>
          </a:ln>
        </p:spPr>
        <p:txBody>
          <a:bodyPr vert="horz" wrap="square" lIns="91440" tIns="45720" rIns="91440" bIns="45720" anchor="ctr" anchorCtr="0" compatLnSpc="1">
            <a:noAutofit/>
          </a:bodyPr>
          <a:lstStyle>
            <a:lvl1pPr marL="0" marR="0" lvl="0" indent="0" algn="r" defTabSz="1219170" rtl="0" fontAlgn="auto" hangingPunct="1">
              <a:lnSpc>
                <a:spcPct val="100000"/>
              </a:lnSpc>
              <a:spcBef>
                <a:spcPts val="0"/>
              </a:spcBef>
              <a:spcAft>
                <a:spcPts val="0"/>
              </a:spcAft>
              <a:buNone/>
              <a:tabLst/>
              <a:defRPr lang="en-US" sz="1600" b="0" i="0" u="none" strike="noStrike" kern="0" cap="none" spc="0" baseline="0">
                <a:solidFill>
                  <a:srgbClr val="898989"/>
                </a:solidFill>
                <a:uFillTx/>
                <a:latin typeface="ITC Avant Garde Std Bk" pitchFamily="50"/>
                <a:ea typeface="Arial"/>
                <a:cs typeface="Arial"/>
              </a:defRPr>
            </a:lvl1pPr>
          </a:lstStyle>
          <a:p>
            <a:pPr>
              <a:buClr>
                <a:srgbClr val="000000"/>
              </a:buClr>
            </a:pPr>
            <a:fld id="{A6DCD830-DFF6-4408-A63B-2B425A4843DC}" type="slidenum">
              <a:rPr lang="en-US" smtClean="0">
                <a:sym typeface="Arial"/>
              </a:rPr>
              <a:pPr>
                <a:buClr>
                  <a:srgbClr val="000000"/>
                </a:buClr>
              </a:pPr>
              <a:t>‹#›</a:t>
            </a:fld>
            <a:endParaRPr lang="en-US">
              <a:sym typeface="Arial"/>
            </a:endParaRPr>
          </a:p>
        </p:txBody>
      </p:sp>
    </p:spTree>
    <p:extLst>
      <p:ext uri="{BB962C8B-B14F-4D97-AF65-F5344CB8AC3E}">
        <p14:creationId xmlns:p14="http://schemas.microsoft.com/office/powerpoint/2010/main" val="301998568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Lst>
  <p:txStyles>
    <p:titleStyle>
      <a:lvl1pPr marL="0" marR="0" lvl="0" indent="0" algn="l" defTabSz="1219170" rtl="0" fontAlgn="auto" hangingPunct="1">
        <a:lnSpc>
          <a:spcPct val="90000"/>
        </a:lnSpc>
        <a:spcBef>
          <a:spcPts val="0"/>
        </a:spcBef>
        <a:spcAft>
          <a:spcPts val="0"/>
        </a:spcAft>
        <a:buNone/>
        <a:tabLst/>
        <a:defRPr lang="en-US" sz="5333" b="0" i="0" u="none" strike="noStrike" kern="1200" cap="none" spc="0" baseline="0">
          <a:solidFill>
            <a:srgbClr val="122F59"/>
          </a:solidFill>
          <a:uFillTx/>
          <a:latin typeface="ITC Avant Garde Std Md" pitchFamily="50"/>
        </a:defRPr>
      </a:lvl1pPr>
    </p:titleStyle>
    <p:bodyStyle>
      <a:lvl1pPr marL="304792" marR="0" lvl="0" indent="-304792" algn="l" defTabSz="1219170" rtl="0" fontAlgn="auto" hangingPunct="1">
        <a:lnSpc>
          <a:spcPct val="90000"/>
        </a:lnSpc>
        <a:spcBef>
          <a:spcPts val="1333"/>
        </a:spcBef>
        <a:spcAft>
          <a:spcPts val="0"/>
        </a:spcAft>
        <a:buClr>
          <a:srgbClr val="E8A63A"/>
        </a:buClr>
        <a:buSzPct val="100000"/>
        <a:buFont typeface="Wingdings" pitchFamily="2"/>
        <a:buChar char="§"/>
        <a:tabLst/>
        <a:defRPr lang="en-US" sz="3733" b="0" i="0" u="none" strike="noStrike" kern="1200" cap="none" spc="0" baseline="0">
          <a:solidFill>
            <a:srgbClr val="122F59"/>
          </a:solidFill>
          <a:uFillTx/>
          <a:latin typeface="ITC Avant Garde Std Md" pitchFamily="50"/>
        </a:defRPr>
      </a:lvl1pPr>
      <a:lvl2pPr marL="914377" marR="0" lvl="1" indent="-304792" algn="l" defTabSz="1219170" rtl="0" fontAlgn="auto" hangingPunct="1">
        <a:lnSpc>
          <a:spcPct val="90000"/>
        </a:lnSpc>
        <a:spcBef>
          <a:spcPts val="667"/>
        </a:spcBef>
        <a:spcAft>
          <a:spcPts val="0"/>
        </a:spcAft>
        <a:buClr>
          <a:srgbClr val="E8A63A"/>
        </a:buClr>
        <a:buSzPct val="100000"/>
        <a:buFont typeface="Arial" pitchFamily="34"/>
        <a:buChar char="•"/>
        <a:tabLst/>
        <a:defRPr lang="en-US" sz="3200" b="0" i="0" u="none" strike="noStrike" kern="1200" cap="none" spc="0" baseline="0">
          <a:solidFill>
            <a:srgbClr val="122F59"/>
          </a:solidFill>
          <a:uFillTx/>
          <a:latin typeface="Aileron" pitchFamily="50"/>
        </a:defRPr>
      </a:lvl2pPr>
      <a:lvl3pPr marL="1523962" marR="0" lvl="2" indent="-304792" algn="l" defTabSz="1219170" rtl="0" fontAlgn="auto" hangingPunct="1">
        <a:lnSpc>
          <a:spcPct val="90000"/>
        </a:lnSpc>
        <a:spcBef>
          <a:spcPts val="667"/>
        </a:spcBef>
        <a:spcAft>
          <a:spcPts val="0"/>
        </a:spcAft>
        <a:buClr>
          <a:srgbClr val="E8A63A"/>
        </a:buClr>
        <a:buSzPct val="100000"/>
        <a:buFont typeface="Arial" pitchFamily="34"/>
        <a:buChar char="•"/>
        <a:tabLst/>
        <a:defRPr lang="en-US" sz="2667" b="0" i="0" u="none" strike="noStrike" kern="1200" cap="none" spc="0" baseline="0">
          <a:solidFill>
            <a:srgbClr val="122F59"/>
          </a:solidFill>
          <a:uFillTx/>
          <a:latin typeface="Aileron" pitchFamily="50"/>
        </a:defRPr>
      </a:lvl3pPr>
      <a:lvl4pPr marL="2133547" marR="0" lvl="3" indent="-304792" algn="l" defTabSz="1219170" rtl="0" fontAlgn="auto" hangingPunct="1">
        <a:lnSpc>
          <a:spcPct val="90000"/>
        </a:lnSpc>
        <a:spcBef>
          <a:spcPts val="667"/>
        </a:spcBef>
        <a:spcAft>
          <a:spcPts val="0"/>
        </a:spcAft>
        <a:buClr>
          <a:srgbClr val="E8A63A"/>
        </a:buClr>
        <a:buSzPct val="100000"/>
        <a:buFont typeface="Arial" pitchFamily="34"/>
        <a:buChar char="•"/>
        <a:tabLst/>
        <a:defRPr lang="en-US" sz="2400" b="0" i="0" u="none" strike="noStrike" kern="1200" cap="none" spc="0" baseline="0">
          <a:solidFill>
            <a:srgbClr val="122F59"/>
          </a:solidFill>
          <a:uFillTx/>
          <a:latin typeface="Aileron" pitchFamily="50"/>
        </a:defRPr>
      </a:lvl4pPr>
      <a:lvl5pPr marL="2743131" marR="0" lvl="4" indent="-304792" algn="l" defTabSz="1219170" rtl="0" fontAlgn="auto" hangingPunct="1">
        <a:lnSpc>
          <a:spcPct val="90000"/>
        </a:lnSpc>
        <a:spcBef>
          <a:spcPts val="667"/>
        </a:spcBef>
        <a:spcAft>
          <a:spcPts val="0"/>
        </a:spcAft>
        <a:buClr>
          <a:srgbClr val="E8A63A"/>
        </a:buClr>
        <a:buSzPct val="100000"/>
        <a:buFont typeface="Arial" pitchFamily="34"/>
        <a:buChar char="•"/>
        <a:tabLst/>
        <a:defRPr lang="en-US" sz="2400" b="0" i="0" u="none" strike="noStrike" kern="1200" cap="none" spc="0" baseline="0">
          <a:solidFill>
            <a:srgbClr val="122F59"/>
          </a:solidFill>
          <a:uFillTx/>
          <a:latin typeface="Aileron" pitchFamily="5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9742378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sz="1400">
                <a:solidFill>
                  <a:schemeClr val="dk2"/>
                </a:solidFill>
              </a:defRPr>
            </a:lvl2pPr>
            <a:lvl3pPr marL="1371600" lvl="2" indent="-317500">
              <a:lnSpc>
                <a:spcPct val="115000"/>
              </a:lnSpc>
              <a:spcBef>
                <a:spcPts val="0"/>
              </a:spcBef>
              <a:spcAft>
                <a:spcPts val="0"/>
              </a:spcAft>
              <a:buClr>
                <a:schemeClr val="dk2"/>
              </a:buClr>
              <a:buSzPts val="1400"/>
              <a:buChar char="■"/>
              <a:defRPr sz="1400">
                <a:solidFill>
                  <a:schemeClr val="dk2"/>
                </a:solidFill>
              </a:defRPr>
            </a:lvl3pPr>
            <a:lvl4pPr marL="1828800" lvl="3" indent="-317500">
              <a:lnSpc>
                <a:spcPct val="115000"/>
              </a:lnSpc>
              <a:spcBef>
                <a:spcPts val="0"/>
              </a:spcBef>
              <a:spcAft>
                <a:spcPts val="0"/>
              </a:spcAft>
              <a:buClr>
                <a:schemeClr val="dk2"/>
              </a:buClr>
              <a:buSzPts val="1400"/>
              <a:buChar char="●"/>
              <a:defRPr sz="1400">
                <a:solidFill>
                  <a:schemeClr val="dk2"/>
                </a:solidFill>
              </a:defRPr>
            </a:lvl4pPr>
            <a:lvl5pPr marL="2286000" lvl="4" indent="-317500">
              <a:lnSpc>
                <a:spcPct val="115000"/>
              </a:lnSpc>
              <a:spcBef>
                <a:spcPts val="0"/>
              </a:spcBef>
              <a:spcAft>
                <a:spcPts val="0"/>
              </a:spcAft>
              <a:buClr>
                <a:schemeClr val="dk2"/>
              </a:buClr>
              <a:buSzPts val="1400"/>
              <a:buChar char="○"/>
              <a:defRPr sz="1400">
                <a:solidFill>
                  <a:schemeClr val="dk2"/>
                </a:solidFill>
              </a:defRPr>
            </a:lvl5pPr>
            <a:lvl6pPr marL="2743200" lvl="5" indent="-317500">
              <a:lnSpc>
                <a:spcPct val="115000"/>
              </a:lnSpc>
              <a:spcBef>
                <a:spcPts val="0"/>
              </a:spcBef>
              <a:spcAft>
                <a:spcPts val="0"/>
              </a:spcAft>
              <a:buClr>
                <a:schemeClr val="dk2"/>
              </a:buClr>
              <a:buSzPts val="1400"/>
              <a:buChar char="■"/>
              <a:defRPr sz="1400">
                <a:solidFill>
                  <a:schemeClr val="dk2"/>
                </a:solidFill>
              </a:defRPr>
            </a:lvl6pPr>
            <a:lvl7pPr marL="3200400" lvl="6" indent="-317500">
              <a:lnSpc>
                <a:spcPct val="115000"/>
              </a:lnSpc>
              <a:spcBef>
                <a:spcPts val="0"/>
              </a:spcBef>
              <a:spcAft>
                <a:spcPts val="0"/>
              </a:spcAft>
              <a:buClr>
                <a:schemeClr val="dk2"/>
              </a:buClr>
              <a:buSzPts val="1400"/>
              <a:buChar char="●"/>
              <a:defRPr sz="1400">
                <a:solidFill>
                  <a:schemeClr val="dk2"/>
                </a:solidFill>
              </a:defRPr>
            </a:lvl7pPr>
            <a:lvl8pPr marL="3657600" lvl="7" indent="-317500">
              <a:lnSpc>
                <a:spcPct val="115000"/>
              </a:lnSpc>
              <a:spcBef>
                <a:spcPts val="0"/>
              </a:spcBef>
              <a:spcAft>
                <a:spcPts val="0"/>
              </a:spcAft>
              <a:buClr>
                <a:schemeClr val="dk2"/>
              </a:buClr>
              <a:buSzPts val="1400"/>
              <a:buChar char="○"/>
              <a:defRPr sz="1400">
                <a:solidFill>
                  <a:schemeClr val="dk2"/>
                </a:solidFill>
              </a:defRPr>
            </a:lvl8pPr>
            <a:lvl9pPr marL="4114800" lvl="8" indent="-31750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999188776"/>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2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1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mailto:dgiesige@greaterclecc.org" TargetMode="External"/><Relationship Id="rId2" Type="http://schemas.openxmlformats.org/officeDocument/2006/relationships/hyperlink" Target="mailto:twerry@bb2careers.org" TargetMode="External"/><Relationship Id="rId1" Type="http://schemas.openxmlformats.org/officeDocument/2006/relationships/slideLayout" Target="../slideLayouts/slideLayout2.xml"/><Relationship Id="rId5" Type="http://schemas.openxmlformats.org/officeDocument/2006/relationships/hyperlink" Target="mailto:nicole.will@ketteringschools.org" TargetMode="External"/><Relationship Id="rId4" Type="http://schemas.openxmlformats.org/officeDocument/2006/relationships/hyperlink" Target="mailto:kristy@kmfworkforc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3748" y="4297574"/>
            <a:ext cx="7280366" cy="1811383"/>
          </a:xfrm>
        </p:spPr>
        <p:txBody>
          <a:bodyPr>
            <a:normAutofit fontScale="70000" lnSpcReduction="20000"/>
          </a:bodyPr>
          <a:lstStyle/>
          <a:p>
            <a:r>
              <a:rPr lang="en-US" sz="3000" b="1" dirty="0" smtClean="0"/>
              <a:t>Beyond Career Day: Empowering Future Leaders through Innovative Career Exploration Experiences</a:t>
            </a:r>
          </a:p>
          <a:p>
            <a:r>
              <a:rPr lang="en-US" b="1" dirty="0" smtClean="0"/>
              <a:t>Tasha Werry, Building Bridges to Careers; Rural</a:t>
            </a:r>
          </a:p>
          <a:p>
            <a:r>
              <a:rPr lang="en-US" b="1" dirty="0" smtClean="0"/>
              <a:t>David </a:t>
            </a:r>
            <a:r>
              <a:rPr lang="en-US" b="1" dirty="0" err="1" smtClean="0"/>
              <a:t>Giesige</a:t>
            </a:r>
            <a:r>
              <a:rPr lang="en-US" b="1" dirty="0" smtClean="0"/>
              <a:t>, Greater Cleveland Career Consortium; Urban</a:t>
            </a:r>
          </a:p>
          <a:p>
            <a:r>
              <a:rPr lang="en-US" b="1" dirty="0" smtClean="0"/>
              <a:t>Kristy Fairfax and Nicole Will, Learn to Earn Dayton; Suburban</a:t>
            </a:r>
            <a:endParaRPr lang="en-US" b="1" dirty="0"/>
          </a:p>
        </p:txBody>
      </p:sp>
      <p:pic>
        <p:nvPicPr>
          <p:cNvPr id="5" name="Picture 4"/>
          <p:cNvPicPr>
            <a:picLocks noChangeAspect="1"/>
          </p:cNvPicPr>
          <p:nvPr/>
        </p:nvPicPr>
        <p:blipFill>
          <a:blip r:embed="rId2"/>
          <a:stretch>
            <a:fillRect/>
          </a:stretch>
        </p:blipFill>
        <p:spPr>
          <a:xfrm>
            <a:off x="512957" y="154212"/>
            <a:ext cx="7280366" cy="4143362"/>
          </a:xfrm>
          <a:prstGeom prst="rect">
            <a:avLst/>
          </a:prstGeom>
        </p:spPr>
      </p:pic>
    </p:spTree>
    <p:extLst>
      <p:ext uri="{BB962C8B-B14F-4D97-AF65-F5344CB8AC3E}">
        <p14:creationId xmlns:p14="http://schemas.microsoft.com/office/powerpoint/2010/main" val="2936808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1" y="1299766"/>
            <a:ext cx="10945447" cy="5221009"/>
            <a:chOff x="0" y="0"/>
            <a:chExt cx="4324127" cy="2062621"/>
          </a:xfrm>
        </p:grpSpPr>
        <p:sp>
          <p:nvSpPr>
            <p:cNvPr id="3" name="Freeform 3"/>
            <p:cNvSpPr/>
            <p:nvPr/>
          </p:nvSpPr>
          <p:spPr>
            <a:xfrm>
              <a:off x="0" y="0"/>
              <a:ext cx="4324127" cy="2062621"/>
            </a:xfrm>
            <a:custGeom>
              <a:avLst/>
              <a:gdLst/>
              <a:ahLst/>
              <a:cxnLst/>
              <a:rect l="l" t="t" r="r" b="b"/>
              <a:pathLst>
                <a:path w="4324127" h="2062621">
                  <a:moveTo>
                    <a:pt x="24049" y="0"/>
                  </a:moveTo>
                  <a:lnTo>
                    <a:pt x="4300078" y="0"/>
                  </a:lnTo>
                  <a:cubicBezTo>
                    <a:pt x="4313360" y="0"/>
                    <a:pt x="4324127" y="10767"/>
                    <a:pt x="4324127" y="24049"/>
                  </a:cubicBezTo>
                  <a:lnTo>
                    <a:pt x="4324127" y="2038572"/>
                  </a:lnTo>
                  <a:cubicBezTo>
                    <a:pt x="4324127" y="2051854"/>
                    <a:pt x="4313360" y="2062621"/>
                    <a:pt x="4300078" y="2062621"/>
                  </a:cubicBezTo>
                  <a:lnTo>
                    <a:pt x="24049" y="2062621"/>
                  </a:lnTo>
                  <a:cubicBezTo>
                    <a:pt x="17671" y="2062621"/>
                    <a:pt x="11554" y="2060087"/>
                    <a:pt x="7044" y="2055577"/>
                  </a:cubicBezTo>
                  <a:cubicBezTo>
                    <a:pt x="2534" y="2051067"/>
                    <a:pt x="0" y="2044950"/>
                    <a:pt x="0" y="2038572"/>
                  </a:cubicBezTo>
                  <a:lnTo>
                    <a:pt x="0" y="24049"/>
                  </a:lnTo>
                  <a:cubicBezTo>
                    <a:pt x="0" y="17671"/>
                    <a:pt x="2534" y="11554"/>
                    <a:pt x="7044" y="7044"/>
                  </a:cubicBezTo>
                  <a:cubicBezTo>
                    <a:pt x="11554" y="2534"/>
                    <a:pt x="17671" y="0"/>
                    <a:pt x="24049" y="0"/>
                  </a:cubicBezTo>
                  <a:close/>
                </a:path>
              </a:pathLst>
            </a:custGeom>
            <a:solidFill>
              <a:srgbClr val="000000">
                <a:alpha val="0"/>
              </a:srgbClr>
            </a:solidFill>
            <a:ln w="190500" cap="rnd">
              <a:solidFill>
                <a:srgbClr val="426BA6"/>
              </a:solidFill>
              <a:prstDash val="solid"/>
              <a:round/>
            </a:ln>
          </p:spPr>
          <p:txBody>
            <a:bodyPr/>
            <a:lstStyle/>
            <a:p>
              <a:pPr defTabSz="1219170">
                <a:defRPr/>
              </a:pPr>
              <a:endParaRPr lang="en-US" sz="1200">
                <a:solidFill>
                  <a:prstClr val="black"/>
                </a:solidFill>
                <a:latin typeface="Aptos" panose="02110004020202020204"/>
                <a:cs typeface="Arial"/>
                <a:sym typeface="Arial"/>
              </a:endParaRPr>
            </a:p>
          </p:txBody>
        </p:sp>
        <p:sp>
          <p:nvSpPr>
            <p:cNvPr id="4" name="TextBox 4"/>
            <p:cNvSpPr txBox="1"/>
            <p:nvPr/>
          </p:nvSpPr>
          <p:spPr>
            <a:xfrm>
              <a:off x="0" y="-19050"/>
              <a:ext cx="4324127" cy="2081671"/>
            </a:xfrm>
            <a:prstGeom prst="rect">
              <a:avLst/>
            </a:prstGeom>
          </p:spPr>
          <p:txBody>
            <a:bodyPr lIns="33867" tIns="33867" rIns="33867" bIns="33867" rtlCol="0" anchor="ctr"/>
            <a:lstStyle/>
            <a:p>
              <a:pPr algn="ctr" defTabSz="1219170">
                <a:lnSpc>
                  <a:spcPts val="1005"/>
                </a:lnSpc>
                <a:defRPr/>
              </a:pPr>
              <a:endParaRPr sz="1200">
                <a:solidFill>
                  <a:prstClr val="black"/>
                </a:solidFill>
                <a:latin typeface="Aptos" panose="02110004020202020204"/>
                <a:cs typeface="Arial"/>
                <a:sym typeface="Arial"/>
              </a:endParaRPr>
            </a:p>
          </p:txBody>
        </p:sp>
      </p:grpSp>
      <p:sp>
        <p:nvSpPr>
          <p:cNvPr id="5" name="Freeform 5"/>
          <p:cNvSpPr/>
          <p:nvPr/>
        </p:nvSpPr>
        <p:spPr>
          <a:xfrm>
            <a:off x="863764" y="3251396"/>
            <a:ext cx="3723864" cy="2828705"/>
          </a:xfrm>
          <a:custGeom>
            <a:avLst/>
            <a:gdLst/>
            <a:ahLst/>
            <a:cxnLst/>
            <a:rect l="l" t="t" r="r" b="b"/>
            <a:pathLst>
              <a:path w="4109052" h="3121299">
                <a:moveTo>
                  <a:pt x="0" y="0"/>
                </a:moveTo>
                <a:lnTo>
                  <a:pt x="4109052" y="0"/>
                </a:lnTo>
                <a:lnTo>
                  <a:pt x="4109052" y="3121299"/>
                </a:lnTo>
                <a:lnTo>
                  <a:pt x="0" y="3121299"/>
                </a:lnTo>
                <a:lnTo>
                  <a:pt x="0" y="0"/>
                </a:lnTo>
                <a:close/>
              </a:path>
            </a:pathLst>
          </a:custGeom>
          <a:blipFill>
            <a:blip r:embed="rId3"/>
            <a:stretch>
              <a:fillRect t="-37889"/>
            </a:stretch>
          </a:blipFill>
        </p:spPr>
        <p:txBody>
          <a:bodyPr/>
          <a:lstStyle/>
          <a:p>
            <a:pPr defTabSz="1219170">
              <a:defRPr/>
            </a:pPr>
            <a:endParaRPr lang="en-US" sz="1200">
              <a:solidFill>
                <a:prstClr val="black"/>
              </a:solidFill>
              <a:latin typeface="Aptos" panose="02110004020202020204"/>
              <a:cs typeface="Arial"/>
              <a:sym typeface="Arial"/>
            </a:endParaRPr>
          </a:p>
        </p:txBody>
      </p:sp>
      <p:sp>
        <p:nvSpPr>
          <p:cNvPr id="6" name="Freeform 6"/>
          <p:cNvSpPr/>
          <p:nvPr/>
        </p:nvSpPr>
        <p:spPr>
          <a:xfrm>
            <a:off x="4765593" y="3459430"/>
            <a:ext cx="3832847" cy="2715380"/>
          </a:xfrm>
          <a:custGeom>
            <a:avLst/>
            <a:gdLst/>
            <a:ahLst/>
            <a:cxnLst/>
            <a:rect l="l" t="t" r="r" b="b"/>
            <a:pathLst>
              <a:path w="3907317" h="2744497">
                <a:moveTo>
                  <a:pt x="0" y="0"/>
                </a:moveTo>
                <a:lnTo>
                  <a:pt x="3907317" y="0"/>
                </a:lnTo>
                <a:lnTo>
                  <a:pt x="3907317" y="2744497"/>
                </a:lnTo>
                <a:lnTo>
                  <a:pt x="0" y="2744497"/>
                </a:lnTo>
                <a:lnTo>
                  <a:pt x="0" y="0"/>
                </a:lnTo>
                <a:close/>
              </a:path>
            </a:pathLst>
          </a:custGeom>
          <a:blipFill>
            <a:blip r:embed="rId4"/>
            <a:stretch>
              <a:fillRect l="-1535" t="-67837" r="-4093"/>
            </a:stretch>
          </a:blipFill>
        </p:spPr>
        <p:txBody>
          <a:bodyPr/>
          <a:lstStyle/>
          <a:p>
            <a:pPr defTabSz="1219170">
              <a:defRPr/>
            </a:pPr>
            <a:endParaRPr lang="en-US" sz="1200">
              <a:solidFill>
                <a:prstClr val="black"/>
              </a:solidFill>
              <a:latin typeface="Aptos" panose="02110004020202020204"/>
              <a:cs typeface="Arial"/>
              <a:sym typeface="Arial"/>
            </a:endParaRPr>
          </a:p>
        </p:txBody>
      </p:sp>
      <p:grpSp>
        <p:nvGrpSpPr>
          <p:cNvPr id="8" name="Group 8"/>
          <p:cNvGrpSpPr/>
          <p:nvPr/>
        </p:nvGrpSpPr>
        <p:grpSpPr>
          <a:xfrm>
            <a:off x="8757945" y="1251546"/>
            <a:ext cx="2851889" cy="5221009"/>
            <a:chOff x="0" y="0"/>
            <a:chExt cx="1383354" cy="2062621"/>
          </a:xfrm>
        </p:grpSpPr>
        <p:sp>
          <p:nvSpPr>
            <p:cNvPr id="9" name="Freeform 9"/>
            <p:cNvSpPr/>
            <p:nvPr/>
          </p:nvSpPr>
          <p:spPr>
            <a:xfrm>
              <a:off x="0" y="0"/>
              <a:ext cx="1383354" cy="2062621"/>
            </a:xfrm>
            <a:custGeom>
              <a:avLst/>
              <a:gdLst/>
              <a:ahLst/>
              <a:cxnLst/>
              <a:rect l="l" t="t" r="r" b="b"/>
              <a:pathLst>
                <a:path w="1383354" h="2062621">
                  <a:moveTo>
                    <a:pt x="75173" y="0"/>
                  </a:moveTo>
                  <a:lnTo>
                    <a:pt x="1308181" y="0"/>
                  </a:lnTo>
                  <a:cubicBezTo>
                    <a:pt x="1349698" y="0"/>
                    <a:pt x="1383354" y="33656"/>
                    <a:pt x="1383354" y="75173"/>
                  </a:cubicBezTo>
                  <a:lnTo>
                    <a:pt x="1383354" y="1987448"/>
                  </a:lnTo>
                  <a:cubicBezTo>
                    <a:pt x="1383354" y="2007385"/>
                    <a:pt x="1375434" y="2026506"/>
                    <a:pt x="1361336" y="2040604"/>
                  </a:cubicBezTo>
                  <a:cubicBezTo>
                    <a:pt x="1347238" y="2054701"/>
                    <a:pt x="1328118" y="2062621"/>
                    <a:pt x="1308181" y="2062621"/>
                  </a:cubicBezTo>
                  <a:lnTo>
                    <a:pt x="75173" y="2062621"/>
                  </a:lnTo>
                  <a:cubicBezTo>
                    <a:pt x="55236" y="2062621"/>
                    <a:pt x="36115" y="2054701"/>
                    <a:pt x="22018" y="2040604"/>
                  </a:cubicBezTo>
                  <a:cubicBezTo>
                    <a:pt x="7920" y="2026506"/>
                    <a:pt x="0" y="2007385"/>
                    <a:pt x="0" y="1987448"/>
                  </a:cubicBezTo>
                  <a:lnTo>
                    <a:pt x="0" y="75173"/>
                  </a:lnTo>
                  <a:cubicBezTo>
                    <a:pt x="0" y="55236"/>
                    <a:pt x="7920" y="36115"/>
                    <a:pt x="22018" y="22018"/>
                  </a:cubicBezTo>
                  <a:cubicBezTo>
                    <a:pt x="36115" y="7920"/>
                    <a:pt x="55236" y="0"/>
                    <a:pt x="75173" y="0"/>
                  </a:cubicBezTo>
                  <a:close/>
                </a:path>
              </a:pathLst>
            </a:custGeom>
            <a:solidFill>
              <a:srgbClr val="426BA6"/>
            </a:solidFill>
          </p:spPr>
          <p:txBody>
            <a:bodyPr/>
            <a:lstStyle/>
            <a:p>
              <a:pPr defTabSz="1219170">
                <a:defRPr/>
              </a:pPr>
              <a:endParaRPr lang="en-US" sz="1200">
                <a:solidFill>
                  <a:prstClr val="black"/>
                </a:solidFill>
                <a:latin typeface="Aptos" panose="02110004020202020204"/>
                <a:cs typeface="Arial"/>
                <a:sym typeface="Arial"/>
              </a:endParaRPr>
            </a:p>
          </p:txBody>
        </p:sp>
        <p:sp>
          <p:nvSpPr>
            <p:cNvPr id="10" name="TextBox 10"/>
            <p:cNvSpPr txBox="1"/>
            <p:nvPr/>
          </p:nvSpPr>
          <p:spPr>
            <a:xfrm>
              <a:off x="0" y="-19050"/>
              <a:ext cx="1383354" cy="2081671"/>
            </a:xfrm>
            <a:prstGeom prst="rect">
              <a:avLst/>
            </a:prstGeom>
          </p:spPr>
          <p:txBody>
            <a:bodyPr lIns="33867" tIns="33867" rIns="33867" bIns="33867" rtlCol="0" anchor="ctr"/>
            <a:lstStyle/>
            <a:p>
              <a:pPr algn="ctr" defTabSz="1219170">
                <a:lnSpc>
                  <a:spcPts val="1005"/>
                </a:lnSpc>
                <a:defRPr/>
              </a:pPr>
              <a:endParaRPr sz="1200">
                <a:solidFill>
                  <a:prstClr val="black"/>
                </a:solidFill>
                <a:latin typeface="Aptos" panose="02110004020202020204"/>
                <a:cs typeface="Arial"/>
                <a:sym typeface="Arial"/>
              </a:endParaRPr>
            </a:p>
          </p:txBody>
        </p:sp>
      </p:grpSp>
      <p:sp>
        <p:nvSpPr>
          <p:cNvPr id="11" name="TextBox 11"/>
          <p:cNvSpPr txBox="1"/>
          <p:nvPr/>
        </p:nvSpPr>
        <p:spPr>
          <a:xfrm>
            <a:off x="685800" y="456601"/>
            <a:ext cx="10728600" cy="1436291"/>
          </a:xfrm>
          <a:prstGeom prst="rect">
            <a:avLst/>
          </a:prstGeom>
        </p:spPr>
        <p:txBody>
          <a:bodyPr wrap="square" lIns="0" tIns="0" rIns="0" bIns="0" rtlCol="0" anchor="t">
            <a:spAutoFit/>
          </a:bodyPr>
          <a:lstStyle/>
          <a:p>
            <a:pPr defTabSz="1219170">
              <a:lnSpc>
                <a:spcPts val="5600"/>
              </a:lnSpc>
              <a:defRPr/>
            </a:pPr>
            <a:r>
              <a:rPr lang="en-US" sz="5333">
                <a:solidFill>
                  <a:srgbClr val="122F59"/>
                </a:solidFill>
                <a:latin typeface="ITC Avant Garde Std Md" panose="02000607030000020004" pitchFamily="50" charset="0"/>
                <a:cs typeface="Arial"/>
                <a:sym typeface="Arial"/>
              </a:rPr>
              <a:t>Partner Support to Districts</a:t>
            </a:r>
          </a:p>
        </p:txBody>
      </p:sp>
      <p:grpSp>
        <p:nvGrpSpPr>
          <p:cNvPr id="12" name="Group 12"/>
          <p:cNvGrpSpPr/>
          <p:nvPr/>
        </p:nvGrpSpPr>
        <p:grpSpPr>
          <a:xfrm>
            <a:off x="1012873" y="1872570"/>
            <a:ext cx="3389463" cy="1309813"/>
            <a:chOff x="0" y="0"/>
            <a:chExt cx="5981030" cy="1990697"/>
          </a:xfrm>
        </p:grpSpPr>
        <p:grpSp>
          <p:nvGrpSpPr>
            <p:cNvPr id="13" name="Group 13"/>
            <p:cNvGrpSpPr/>
            <p:nvPr/>
          </p:nvGrpSpPr>
          <p:grpSpPr>
            <a:xfrm>
              <a:off x="0" y="0"/>
              <a:ext cx="5981030" cy="1990697"/>
              <a:chOff x="0" y="0"/>
              <a:chExt cx="1181438" cy="393224"/>
            </a:xfrm>
          </p:grpSpPr>
          <p:sp>
            <p:nvSpPr>
              <p:cNvPr id="14" name="Freeform 14"/>
              <p:cNvSpPr/>
              <p:nvPr/>
            </p:nvSpPr>
            <p:spPr>
              <a:xfrm>
                <a:off x="0" y="0"/>
                <a:ext cx="1181438" cy="393224"/>
              </a:xfrm>
              <a:custGeom>
                <a:avLst/>
                <a:gdLst/>
                <a:ahLst/>
                <a:cxnLst/>
                <a:rect l="l" t="t" r="r" b="b"/>
                <a:pathLst>
                  <a:path w="1181438" h="393224">
                    <a:moveTo>
                      <a:pt x="88020" y="0"/>
                    </a:moveTo>
                    <a:lnTo>
                      <a:pt x="1093418" y="0"/>
                    </a:lnTo>
                    <a:cubicBezTo>
                      <a:pt x="1116762" y="0"/>
                      <a:pt x="1139151" y="9274"/>
                      <a:pt x="1155658" y="25780"/>
                    </a:cubicBezTo>
                    <a:cubicBezTo>
                      <a:pt x="1172164" y="42287"/>
                      <a:pt x="1181438" y="64676"/>
                      <a:pt x="1181438" y="88020"/>
                    </a:cubicBezTo>
                    <a:lnTo>
                      <a:pt x="1181438" y="305204"/>
                    </a:lnTo>
                    <a:cubicBezTo>
                      <a:pt x="1181438" y="353816"/>
                      <a:pt x="1142030" y="393224"/>
                      <a:pt x="1093418" y="393224"/>
                    </a:cubicBezTo>
                    <a:lnTo>
                      <a:pt x="88020" y="393224"/>
                    </a:lnTo>
                    <a:cubicBezTo>
                      <a:pt x="39408" y="393224"/>
                      <a:pt x="0" y="353816"/>
                      <a:pt x="0" y="305204"/>
                    </a:cubicBezTo>
                    <a:lnTo>
                      <a:pt x="0" y="88020"/>
                    </a:lnTo>
                    <a:cubicBezTo>
                      <a:pt x="0" y="39408"/>
                      <a:pt x="39408" y="0"/>
                      <a:pt x="88020" y="0"/>
                    </a:cubicBezTo>
                    <a:close/>
                  </a:path>
                </a:pathLst>
              </a:custGeom>
              <a:solidFill>
                <a:srgbClr val="EEDCBD"/>
              </a:solidFill>
            </p:spPr>
            <p:txBody>
              <a:bodyPr/>
              <a:lstStyle/>
              <a:p>
                <a:pPr defTabSz="1219170">
                  <a:defRPr/>
                </a:pPr>
                <a:endParaRPr lang="en-US" sz="1200">
                  <a:solidFill>
                    <a:prstClr val="black"/>
                  </a:solidFill>
                  <a:latin typeface="Aptos" panose="02110004020202020204"/>
                  <a:cs typeface="Arial"/>
                  <a:sym typeface="Arial"/>
                </a:endParaRPr>
              </a:p>
            </p:txBody>
          </p:sp>
          <p:sp>
            <p:nvSpPr>
              <p:cNvPr id="15" name="TextBox 15"/>
              <p:cNvSpPr txBox="1"/>
              <p:nvPr/>
            </p:nvSpPr>
            <p:spPr>
              <a:xfrm>
                <a:off x="0" y="-9525"/>
                <a:ext cx="1181438" cy="402749"/>
              </a:xfrm>
              <a:prstGeom prst="rect">
                <a:avLst/>
              </a:prstGeom>
            </p:spPr>
            <p:txBody>
              <a:bodyPr lIns="33867" tIns="33867" rIns="33867" bIns="33867" rtlCol="0" anchor="ctr"/>
              <a:lstStyle/>
              <a:p>
                <a:pPr algn="ctr" defTabSz="1219170">
                  <a:lnSpc>
                    <a:spcPts val="824"/>
                  </a:lnSpc>
                  <a:defRPr/>
                </a:pPr>
                <a:endParaRPr sz="1200">
                  <a:solidFill>
                    <a:prstClr val="black"/>
                  </a:solidFill>
                  <a:latin typeface="Aptos" panose="02110004020202020204"/>
                  <a:cs typeface="Arial"/>
                  <a:sym typeface="Arial"/>
                </a:endParaRPr>
              </a:p>
            </p:txBody>
          </p:sp>
        </p:grpSp>
        <p:sp>
          <p:nvSpPr>
            <p:cNvPr id="16" name="TextBox 16"/>
            <p:cNvSpPr txBox="1"/>
            <p:nvPr/>
          </p:nvSpPr>
          <p:spPr>
            <a:xfrm>
              <a:off x="150167" y="534531"/>
              <a:ext cx="5581914" cy="974518"/>
            </a:xfrm>
            <a:prstGeom prst="rect">
              <a:avLst/>
            </a:prstGeom>
          </p:spPr>
          <p:txBody>
            <a:bodyPr lIns="0" tIns="0" rIns="0" bIns="0" rtlCol="0" anchor="t">
              <a:spAutoFit/>
            </a:bodyPr>
            <a:lstStyle/>
            <a:p>
              <a:pPr algn="ctr" defTabSz="1219170">
                <a:lnSpc>
                  <a:spcPts val="2517"/>
                </a:lnSpc>
                <a:defRPr/>
              </a:pPr>
              <a:r>
                <a:rPr lang="en-US" sz="3200">
                  <a:solidFill>
                    <a:srgbClr val="122F59"/>
                  </a:solidFill>
                  <a:latin typeface="ITC Avant Garde Std Md" panose="02000607030000020004" pitchFamily="50" charset="0"/>
                  <a:cs typeface="Arial"/>
                  <a:sym typeface="Arial"/>
                </a:rPr>
                <a:t>Youth-Serving Nonprofits</a:t>
              </a:r>
            </a:p>
          </p:txBody>
        </p:sp>
      </p:grpSp>
      <p:grpSp>
        <p:nvGrpSpPr>
          <p:cNvPr id="17" name="Group 17"/>
          <p:cNvGrpSpPr/>
          <p:nvPr/>
        </p:nvGrpSpPr>
        <p:grpSpPr>
          <a:xfrm>
            <a:off x="4905601" y="1767692"/>
            <a:ext cx="3349079" cy="1364185"/>
            <a:chOff x="0" y="-96441"/>
            <a:chExt cx="5981030" cy="2419749"/>
          </a:xfrm>
        </p:grpSpPr>
        <p:grpSp>
          <p:nvGrpSpPr>
            <p:cNvPr id="18" name="Group 18"/>
            <p:cNvGrpSpPr/>
            <p:nvPr/>
          </p:nvGrpSpPr>
          <p:grpSpPr>
            <a:xfrm>
              <a:off x="0" y="-96441"/>
              <a:ext cx="5981030" cy="2419749"/>
              <a:chOff x="0" y="-19050"/>
              <a:chExt cx="1181438" cy="477975"/>
            </a:xfrm>
          </p:grpSpPr>
          <p:sp>
            <p:nvSpPr>
              <p:cNvPr id="19" name="Freeform 19"/>
              <p:cNvSpPr/>
              <p:nvPr/>
            </p:nvSpPr>
            <p:spPr>
              <a:xfrm>
                <a:off x="0" y="0"/>
                <a:ext cx="1181438" cy="458925"/>
              </a:xfrm>
              <a:custGeom>
                <a:avLst/>
                <a:gdLst/>
                <a:ahLst/>
                <a:cxnLst/>
                <a:rect l="l" t="t" r="r" b="b"/>
                <a:pathLst>
                  <a:path w="1181438" h="458925">
                    <a:moveTo>
                      <a:pt x="88020" y="0"/>
                    </a:moveTo>
                    <a:lnTo>
                      <a:pt x="1093418" y="0"/>
                    </a:lnTo>
                    <a:cubicBezTo>
                      <a:pt x="1116762" y="0"/>
                      <a:pt x="1139151" y="9274"/>
                      <a:pt x="1155658" y="25780"/>
                    </a:cubicBezTo>
                    <a:cubicBezTo>
                      <a:pt x="1172164" y="42287"/>
                      <a:pt x="1181438" y="64676"/>
                      <a:pt x="1181438" y="88020"/>
                    </a:cubicBezTo>
                    <a:lnTo>
                      <a:pt x="1181438" y="370905"/>
                    </a:lnTo>
                    <a:cubicBezTo>
                      <a:pt x="1181438" y="394249"/>
                      <a:pt x="1172164" y="416638"/>
                      <a:pt x="1155658" y="433144"/>
                    </a:cubicBezTo>
                    <a:cubicBezTo>
                      <a:pt x="1139151" y="449651"/>
                      <a:pt x="1116762" y="458925"/>
                      <a:pt x="1093418" y="458925"/>
                    </a:cubicBezTo>
                    <a:lnTo>
                      <a:pt x="88020" y="458925"/>
                    </a:lnTo>
                    <a:cubicBezTo>
                      <a:pt x="39408" y="458925"/>
                      <a:pt x="0" y="419517"/>
                      <a:pt x="0" y="370905"/>
                    </a:cubicBezTo>
                    <a:lnTo>
                      <a:pt x="0" y="88020"/>
                    </a:lnTo>
                    <a:cubicBezTo>
                      <a:pt x="0" y="39408"/>
                      <a:pt x="39408" y="0"/>
                      <a:pt x="88020" y="0"/>
                    </a:cubicBezTo>
                    <a:close/>
                  </a:path>
                </a:pathLst>
              </a:custGeom>
              <a:solidFill>
                <a:srgbClr val="EEDCBD"/>
              </a:solidFill>
            </p:spPr>
            <p:txBody>
              <a:bodyPr/>
              <a:lstStyle/>
              <a:p>
                <a:pPr defTabSz="1219170">
                  <a:defRPr/>
                </a:pPr>
                <a:endParaRPr lang="en-US" sz="1200">
                  <a:solidFill>
                    <a:prstClr val="black"/>
                  </a:solidFill>
                  <a:latin typeface="Aptos" panose="02110004020202020204"/>
                  <a:cs typeface="Arial"/>
                  <a:sym typeface="Arial"/>
                </a:endParaRPr>
              </a:p>
            </p:txBody>
          </p:sp>
          <p:sp>
            <p:nvSpPr>
              <p:cNvPr id="20" name="TextBox 20"/>
              <p:cNvSpPr txBox="1"/>
              <p:nvPr/>
            </p:nvSpPr>
            <p:spPr>
              <a:xfrm>
                <a:off x="0" y="-19050"/>
                <a:ext cx="1181438" cy="477975"/>
              </a:xfrm>
              <a:prstGeom prst="rect">
                <a:avLst/>
              </a:prstGeom>
            </p:spPr>
            <p:txBody>
              <a:bodyPr lIns="33867" tIns="33867" rIns="33867" bIns="33867" rtlCol="0" anchor="ctr"/>
              <a:lstStyle/>
              <a:p>
                <a:pPr algn="ctr" defTabSz="1219170">
                  <a:lnSpc>
                    <a:spcPts val="1005"/>
                  </a:lnSpc>
                  <a:defRPr/>
                </a:pPr>
                <a:endParaRPr sz="1200">
                  <a:solidFill>
                    <a:prstClr val="black"/>
                  </a:solidFill>
                  <a:latin typeface="Aptos" panose="02110004020202020204"/>
                  <a:cs typeface="Arial"/>
                  <a:sym typeface="Arial"/>
                </a:endParaRPr>
              </a:p>
            </p:txBody>
          </p:sp>
        </p:grpSp>
        <p:sp>
          <p:nvSpPr>
            <p:cNvPr id="21" name="TextBox 21"/>
            <p:cNvSpPr txBox="1"/>
            <p:nvPr/>
          </p:nvSpPr>
          <p:spPr>
            <a:xfrm>
              <a:off x="272117" y="410850"/>
              <a:ext cx="5581914" cy="1706015"/>
            </a:xfrm>
            <a:prstGeom prst="rect">
              <a:avLst/>
            </a:prstGeom>
          </p:spPr>
          <p:txBody>
            <a:bodyPr lIns="0" tIns="0" rIns="0" bIns="0" rtlCol="0" anchor="t">
              <a:spAutoFit/>
            </a:bodyPr>
            <a:lstStyle/>
            <a:p>
              <a:pPr algn="ctr" defTabSz="1219170">
                <a:lnSpc>
                  <a:spcPts val="2517"/>
                </a:lnSpc>
                <a:defRPr/>
              </a:pPr>
              <a:r>
                <a:rPr lang="en-US" sz="3200">
                  <a:solidFill>
                    <a:srgbClr val="122F59"/>
                  </a:solidFill>
                  <a:latin typeface="ITC Avant Garde Std Md" panose="02000607030000020004" pitchFamily="50" charset="0"/>
                  <a:cs typeface="Arial"/>
                  <a:sym typeface="Arial"/>
                </a:rPr>
                <a:t>Industry &amp; Postsecondary Education</a:t>
              </a:r>
            </a:p>
          </p:txBody>
        </p:sp>
      </p:grpSp>
      <p:sp>
        <p:nvSpPr>
          <p:cNvPr id="22" name="TextBox 22"/>
          <p:cNvSpPr txBox="1"/>
          <p:nvPr/>
        </p:nvSpPr>
        <p:spPr>
          <a:xfrm>
            <a:off x="8896355" y="2928175"/>
            <a:ext cx="2790957" cy="487313"/>
          </a:xfrm>
          <a:prstGeom prst="rect">
            <a:avLst/>
          </a:prstGeom>
        </p:spPr>
        <p:txBody>
          <a:bodyPr lIns="0" tIns="0" rIns="0" bIns="0" rtlCol="0" anchor="t">
            <a:spAutoFit/>
          </a:bodyPr>
          <a:lstStyle/>
          <a:p>
            <a:pPr algn="ctr" defTabSz="1219170">
              <a:lnSpc>
                <a:spcPts val="3776"/>
              </a:lnSpc>
              <a:defRPr/>
            </a:pPr>
            <a:r>
              <a:rPr lang="en-US" sz="3200">
                <a:solidFill>
                  <a:srgbClr val="FFFFFF"/>
                </a:solidFill>
                <a:latin typeface="ITC Avant Garde Std Md" panose="02000607030000020004" pitchFamily="50" charset="0"/>
                <a:cs typeface="Arial"/>
                <a:sym typeface="Arial"/>
              </a:rPr>
              <a:t>GCCC Staff</a:t>
            </a:r>
          </a:p>
        </p:txBody>
      </p:sp>
      <p:sp>
        <p:nvSpPr>
          <p:cNvPr id="23" name="TextBox 23"/>
          <p:cNvSpPr txBox="1"/>
          <p:nvPr/>
        </p:nvSpPr>
        <p:spPr>
          <a:xfrm>
            <a:off x="8495604" y="3734493"/>
            <a:ext cx="3376568" cy="2154436"/>
          </a:xfrm>
          <a:prstGeom prst="rect">
            <a:avLst/>
          </a:prstGeom>
        </p:spPr>
        <p:txBody>
          <a:bodyPr lIns="0" tIns="0" rIns="0" bIns="0" rtlCol="0" anchor="t">
            <a:spAutoFit/>
          </a:bodyPr>
          <a:lstStyle/>
          <a:p>
            <a:pPr marL="518147" lvl="1" indent="-259074" defTabSz="1219170">
              <a:lnSpc>
                <a:spcPts val="2832"/>
              </a:lnSpc>
              <a:buFont typeface="Arial"/>
              <a:buChar char="•"/>
              <a:defRPr/>
            </a:pPr>
            <a:r>
              <a:rPr lang="en-US" sz="2400">
                <a:solidFill>
                  <a:srgbClr val="FFFFFF"/>
                </a:solidFill>
                <a:latin typeface="ITC Avant Garde Std Md"/>
                <a:cs typeface="Arial"/>
                <a:sym typeface="Arial"/>
              </a:rPr>
              <a:t>System Alignment</a:t>
            </a:r>
          </a:p>
          <a:p>
            <a:pPr marL="518147" lvl="1" indent="-259074" defTabSz="1219170">
              <a:lnSpc>
                <a:spcPts val="2832"/>
              </a:lnSpc>
              <a:buFont typeface="Arial"/>
              <a:buChar char="•"/>
              <a:defRPr/>
            </a:pPr>
            <a:r>
              <a:rPr lang="en-US" sz="2400">
                <a:solidFill>
                  <a:srgbClr val="FFFFFF"/>
                </a:solidFill>
                <a:latin typeface="ITC Avant Garde Std Md"/>
                <a:cs typeface="Arial"/>
                <a:sym typeface="Arial"/>
              </a:rPr>
              <a:t>Continuous Improvement</a:t>
            </a:r>
          </a:p>
          <a:p>
            <a:pPr marL="518147" lvl="1" indent="-259074" defTabSz="1219170">
              <a:lnSpc>
                <a:spcPts val="2832"/>
              </a:lnSpc>
              <a:buFont typeface="Arial"/>
              <a:buChar char="•"/>
              <a:defRPr/>
            </a:pPr>
            <a:r>
              <a:rPr lang="en-US" sz="2400">
                <a:solidFill>
                  <a:srgbClr val="FFFFFF"/>
                </a:solidFill>
                <a:latin typeface="ITC Avant Garde Std Md"/>
                <a:cs typeface="Arial"/>
                <a:sym typeface="Arial"/>
              </a:rPr>
              <a:t>Start-up &amp; Implementation Support</a:t>
            </a:r>
          </a:p>
        </p:txBody>
      </p:sp>
    </p:spTree>
    <p:extLst>
      <p:ext uri="{BB962C8B-B14F-4D97-AF65-F5344CB8AC3E}">
        <p14:creationId xmlns:p14="http://schemas.microsoft.com/office/powerpoint/2010/main" val="38931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E2975-7CFF-D6F0-EA8A-7E0B0668BD8D}"/>
              </a:ext>
            </a:extLst>
          </p:cNvPr>
          <p:cNvPicPr>
            <a:picLocks noChangeAspect="1"/>
          </p:cNvPicPr>
          <p:nvPr/>
        </p:nvPicPr>
        <p:blipFill>
          <a:blip r:embed="rId2"/>
          <a:stretch>
            <a:fillRect/>
          </a:stretch>
        </p:blipFill>
        <p:spPr>
          <a:xfrm>
            <a:off x="2311831" y="1029993"/>
            <a:ext cx="9040677" cy="5159643"/>
          </a:xfrm>
          <a:prstGeom prst="rect">
            <a:avLst/>
          </a:prstGeom>
        </p:spPr>
      </p:pic>
      <p:sp>
        <p:nvSpPr>
          <p:cNvPr id="4" name="Rectangle 3">
            <a:extLst>
              <a:ext uri="{FF2B5EF4-FFF2-40B4-BE49-F238E27FC236}">
                <a16:creationId xmlns:a16="http://schemas.microsoft.com/office/drawing/2014/main" id="{3CD50A40-659F-CB56-9B36-F1CDD3543DC5}"/>
              </a:ext>
            </a:extLst>
          </p:cNvPr>
          <p:cNvSpPr/>
          <p:nvPr/>
        </p:nvSpPr>
        <p:spPr>
          <a:xfrm>
            <a:off x="-38725" y="1"/>
            <a:ext cx="2594591" cy="6854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2BE70B17-B3A0-DB84-BBE5-D0CE5EB85B55}"/>
              </a:ext>
            </a:extLst>
          </p:cNvPr>
          <p:cNvSpPr>
            <a:spLocks noGrp="1"/>
          </p:cNvSpPr>
          <p:nvPr>
            <p:ph type="title"/>
          </p:nvPr>
        </p:nvSpPr>
        <p:spPr>
          <a:xfrm>
            <a:off x="211343" y="2758502"/>
            <a:ext cx="2095789" cy="1337948"/>
          </a:xfrm>
        </p:spPr>
        <p:txBody>
          <a:bodyPr>
            <a:normAutofit/>
          </a:bodyPr>
          <a:lstStyle/>
          <a:p>
            <a:r>
              <a:rPr lang="en-US" sz="3733" dirty="0">
                <a:solidFill>
                  <a:schemeClr val="bg1"/>
                </a:solidFill>
                <a:latin typeface="ITC Avant Garde Std Md"/>
              </a:rPr>
              <a:t>WBL</a:t>
            </a:r>
            <a:br>
              <a:rPr lang="en-US" sz="3733" dirty="0">
                <a:solidFill>
                  <a:schemeClr val="bg1"/>
                </a:solidFill>
                <a:latin typeface="ITC Avant Garde Std Md"/>
              </a:rPr>
            </a:br>
            <a:r>
              <a:rPr lang="en-US" sz="3733" dirty="0">
                <a:solidFill>
                  <a:schemeClr val="bg1"/>
                </a:solidFill>
                <a:latin typeface="ITC Avant Garde Std Md"/>
              </a:rPr>
              <a:t>Strategy</a:t>
            </a:r>
            <a:endParaRPr lang="en-US" sz="3733">
              <a:solidFill>
                <a:schemeClr val="bg1"/>
              </a:solidFill>
            </a:endParaRPr>
          </a:p>
        </p:txBody>
      </p:sp>
    </p:spTree>
    <p:extLst>
      <p:ext uri="{BB962C8B-B14F-4D97-AF65-F5344CB8AC3E}">
        <p14:creationId xmlns:p14="http://schemas.microsoft.com/office/powerpoint/2010/main" val="196997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D50A40-659F-CB56-9B36-F1CDD3543DC5}"/>
              </a:ext>
            </a:extLst>
          </p:cNvPr>
          <p:cNvSpPr/>
          <p:nvPr/>
        </p:nvSpPr>
        <p:spPr>
          <a:xfrm>
            <a:off x="-38725" y="1"/>
            <a:ext cx="2594591" cy="6854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2BE70B17-B3A0-DB84-BBE5-D0CE5EB85B55}"/>
              </a:ext>
            </a:extLst>
          </p:cNvPr>
          <p:cNvSpPr>
            <a:spLocks noGrp="1"/>
          </p:cNvSpPr>
          <p:nvPr>
            <p:ph type="title"/>
          </p:nvPr>
        </p:nvSpPr>
        <p:spPr>
          <a:xfrm>
            <a:off x="211343" y="2758502"/>
            <a:ext cx="2095789" cy="1337948"/>
          </a:xfrm>
        </p:spPr>
        <p:txBody>
          <a:bodyPr>
            <a:normAutofit/>
          </a:bodyPr>
          <a:lstStyle/>
          <a:p>
            <a:r>
              <a:rPr lang="en-US" sz="3733" dirty="0">
                <a:solidFill>
                  <a:schemeClr val="bg1"/>
                </a:solidFill>
                <a:latin typeface="ITC Avant Garde Std Md"/>
              </a:rPr>
              <a:t>WBL</a:t>
            </a:r>
            <a:br>
              <a:rPr lang="en-US" sz="3733" dirty="0">
                <a:solidFill>
                  <a:schemeClr val="bg1"/>
                </a:solidFill>
                <a:latin typeface="ITC Avant Garde Std Md"/>
              </a:rPr>
            </a:br>
            <a:r>
              <a:rPr lang="en-US" sz="3733" dirty="0">
                <a:solidFill>
                  <a:schemeClr val="bg1"/>
                </a:solidFill>
                <a:latin typeface="ITC Avant Garde Std Md"/>
              </a:rPr>
              <a:t>Strategy</a:t>
            </a:r>
            <a:endParaRPr lang="en-US" sz="3733">
              <a:solidFill>
                <a:schemeClr val="bg1"/>
              </a:solidFill>
            </a:endParaRPr>
          </a:p>
        </p:txBody>
      </p:sp>
      <p:pic>
        <p:nvPicPr>
          <p:cNvPr id="5" name="Picture 4">
            <a:extLst>
              <a:ext uri="{FF2B5EF4-FFF2-40B4-BE49-F238E27FC236}">
                <a16:creationId xmlns:a16="http://schemas.microsoft.com/office/drawing/2014/main" id="{1014ADC0-56C6-06CE-78CA-3940DA272BD0}"/>
              </a:ext>
            </a:extLst>
          </p:cNvPr>
          <p:cNvPicPr>
            <a:picLocks noChangeAspect="1"/>
          </p:cNvPicPr>
          <p:nvPr/>
        </p:nvPicPr>
        <p:blipFill>
          <a:blip r:embed="rId2"/>
          <a:stretch>
            <a:fillRect/>
          </a:stretch>
        </p:blipFill>
        <p:spPr>
          <a:xfrm>
            <a:off x="2562089" y="565979"/>
            <a:ext cx="9640956" cy="5449955"/>
          </a:xfrm>
          <a:prstGeom prst="rect">
            <a:avLst/>
          </a:prstGeom>
        </p:spPr>
      </p:pic>
    </p:spTree>
    <p:extLst>
      <p:ext uri="{BB962C8B-B14F-4D97-AF65-F5344CB8AC3E}">
        <p14:creationId xmlns:p14="http://schemas.microsoft.com/office/powerpoint/2010/main" val="39301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199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5A4CC"/>
        </a:solidFill>
        <a:effectLst/>
      </p:bgPr>
    </p:bg>
    <p:spTree>
      <p:nvGrpSpPr>
        <p:cNvPr id="1" name="Shape 98"/>
        <p:cNvGrpSpPr/>
        <p:nvPr/>
      </p:nvGrpSpPr>
      <p:grpSpPr>
        <a:xfrm>
          <a:off x="0" y="0"/>
          <a:ext cx="0" cy="0"/>
          <a:chOff x="0" y="0"/>
          <a:chExt cx="0" cy="0"/>
        </a:xfrm>
      </p:grpSpPr>
      <p:sp>
        <p:nvSpPr>
          <p:cNvPr id="99" name="Google Shape;99;p25"/>
          <p:cNvSpPr/>
          <p:nvPr/>
        </p:nvSpPr>
        <p:spPr>
          <a:xfrm>
            <a:off x="0" y="4938433"/>
            <a:ext cx="12192000" cy="1919600"/>
          </a:xfrm>
          <a:prstGeom prst="rect">
            <a:avLst/>
          </a:prstGeom>
          <a:solidFill>
            <a:srgbClr val="F8EDDA"/>
          </a:solidFill>
          <a:ln w="9525" cap="flat" cmpd="sng">
            <a:solidFill>
              <a:srgbClr val="F8EDDA"/>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0" name="Google Shape;100;p25"/>
          <p:cNvSpPr txBox="1">
            <a:spLocks noGrp="1"/>
          </p:cNvSpPr>
          <p:nvPr>
            <p:ph type="ctrTitle"/>
          </p:nvPr>
        </p:nvSpPr>
        <p:spPr>
          <a:xfrm>
            <a:off x="759767" y="1689533"/>
            <a:ext cx="11016800" cy="2736800"/>
          </a:xfrm>
          <a:prstGeom prst="rect">
            <a:avLst/>
          </a:prstGeom>
          <a:solidFill>
            <a:srgbClr val="65A4CC"/>
          </a:solidFill>
        </p:spPr>
        <p:txBody>
          <a:bodyPr spcFirstLastPara="1" wrap="square" lIns="121900" tIns="121900" rIns="121900" bIns="121900" anchor="b" anchorCtr="0">
            <a:normAutofit fontScale="90000"/>
          </a:bodyPr>
          <a:lstStyle/>
          <a:p>
            <a:pPr algn="r"/>
            <a:r>
              <a:rPr lang="en" sz="6667">
                <a:solidFill>
                  <a:schemeClr val="lt1"/>
                </a:solidFill>
                <a:latin typeface="Oswald"/>
                <a:ea typeface="Oswald"/>
                <a:cs typeface="Oswald"/>
                <a:sym typeface="Oswald"/>
              </a:rPr>
              <a:t>Pathways for Accelerated College and Career Experience </a:t>
            </a:r>
            <a:endParaRPr sz="6667">
              <a:solidFill>
                <a:schemeClr val="lt1"/>
              </a:solidFill>
              <a:latin typeface="Oswald"/>
              <a:ea typeface="Oswald"/>
              <a:cs typeface="Oswald"/>
              <a:sym typeface="Oswald"/>
            </a:endParaRPr>
          </a:p>
        </p:txBody>
      </p:sp>
      <p:sp>
        <p:nvSpPr>
          <p:cNvPr id="101" name="Google Shape;101;p25"/>
          <p:cNvSpPr txBox="1">
            <a:spLocks noGrp="1"/>
          </p:cNvSpPr>
          <p:nvPr>
            <p:ph type="subTitle" idx="1"/>
          </p:nvPr>
        </p:nvSpPr>
        <p:spPr>
          <a:xfrm>
            <a:off x="415600" y="5201233"/>
            <a:ext cx="11360800" cy="1056800"/>
          </a:xfrm>
          <a:prstGeom prst="rect">
            <a:avLst/>
          </a:prstGeom>
        </p:spPr>
        <p:txBody>
          <a:bodyPr spcFirstLastPara="1" wrap="square" lIns="121900" tIns="121900" rIns="121900" bIns="121900" anchor="t" anchorCtr="0">
            <a:normAutofit/>
          </a:bodyPr>
          <a:lstStyle/>
          <a:p>
            <a:pPr marL="0" indent="0" algn="r"/>
            <a:r>
              <a:rPr lang="en" sz="4800" b="1">
                <a:solidFill>
                  <a:srgbClr val="D08057"/>
                </a:solidFill>
                <a:latin typeface="Source Sans Pro"/>
                <a:ea typeface="Source Sans Pro"/>
                <a:cs typeface="Source Sans Pro"/>
                <a:sym typeface="Source Sans Pro"/>
              </a:rPr>
              <a:t>Beyond Career Day</a:t>
            </a:r>
            <a:endParaRPr sz="4800" b="1">
              <a:solidFill>
                <a:srgbClr val="D08057"/>
              </a:solidFill>
              <a:latin typeface="Source Sans Pro"/>
              <a:ea typeface="Source Sans Pro"/>
              <a:cs typeface="Source Sans Pro"/>
              <a:sym typeface="Source Sans Pro"/>
            </a:endParaRPr>
          </a:p>
        </p:txBody>
      </p:sp>
      <p:sp>
        <p:nvSpPr>
          <p:cNvPr id="102" name="Google Shape;102;p25"/>
          <p:cNvSpPr/>
          <p:nvPr/>
        </p:nvSpPr>
        <p:spPr>
          <a:xfrm>
            <a:off x="0" y="0"/>
            <a:ext cx="12192000" cy="1564400"/>
          </a:xfrm>
          <a:prstGeom prst="rect">
            <a:avLst/>
          </a:prstGeom>
          <a:solidFill>
            <a:srgbClr val="F8EDDA"/>
          </a:solidFill>
          <a:ln w="9525" cap="flat" cmpd="sng">
            <a:solidFill>
              <a:srgbClr val="F8EDDA"/>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03" name="Google Shape;103;p25" title="L2ED logo_muted.png"/>
          <p:cNvPicPr preferRelativeResize="0"/>
          <p:nvPr/>
        </p:nvPicPr>
        <p:blipFill>
          <a:blip r:embed="rId3">
            <a:alphaModFix/>
          </a:blip>
          <a:stretch>
            <a:fillRect/>
          </a:stretch>
        </p:blipFill>
        <p:spPr>
          <a:xfrm>
            <a:off x="1" y="195033"/>
            <a:ext cx="3958836" cy="1319600"/>
          </a:xfrm>
          <a:prstGeom prst="rect">
            <a:avLst/>
          </a:prstGeom>
          <a:noFill/>
          <a:ln>
            <a:noFill/>
          </a:ln>
        </p:spPr>
      </p:pic>
    </p:spTree>
    <p:extLst>
      <p:ext uri="{BB962C8B-B14F-4D97-AF65-F5344CB8AC3E}">
        <p14:creationId xmlns:p14="http://schemas.microsoft.com/office/powerpoint/2010/main" val="3040811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26"/>
          <p:cNvGrpSpPr/>
          <p:nvPr/>
        </p:nvGrpSpPr>
        <p:grpSpPr>
          <a:xfrm>
            <a:off x="601867" y="771713"/>
            <a:ext cx="2843951" cy="5317216"/>
            <a:chOff x="0" y="-38100"/>
            <a:chExt cx="1123499" cy="2133600"/>
          </a:xfrm>
        </p:grpSpPr>
        <p:sp>
          <p:nvSpPr>
            <p:cNvPr id="109" name="Google Shape;109;p26"/>
            <p:cNvSpPr/>
            <p:nvPr/>
          </p:nvSpPr>
          <p:spPr>
            <a:xfrm>
              <a:off x="0" y="0"/>
              <a:ext cx="1123499" cy="2095424"/>
            </a:xfrm>
            <a:custGeom>
              <a:avLst/>
              <a:gdLst/>
              <a:ahLst/>
              <a:cxnLst/>
              <a:rect l="l" t="t" r="r" b="b"/>
              <a:pathLst>
                <a:path w="1123499" h="2095424" extrusionOk="0">
                  <a:moveTo>
                    <a:pt x="920299" y="0"/>
                  </a:moveTo>
                  <a:lnTo>
                    <a:pt x="0" y="0"/>
                  </a:lnTo>
                  <a:lnTo>
                    <a:pt x="0" y="2095424"/>
                  </a:lnTo>
                  <a:lnTo>
                    <a:pt x="920299" y="2095424"/>
                  </a:lnTo>
                  <a:lnTo>
                    <a:pt x="1123499" y="1047712"/>
                  </a:lnTo>
                  <a:lnTo>
                    <a:pt x="920299" y="0"/>
                  </a:lnTo>
                  <a:close/>
                </a:path>
              </a:pathLst>
            </a:custGeom>
            <a:solidFill>
              <a:srgbClr val="D68457"/>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 name="Google Shape;110;p26"/>
            <p:cNvSpPr txBox="1"/>
            <p:nvPr/>
          </p:nvSpPr>
          <p:spPr>
            <a:xfrm>
              <a:off x="0" y="-38100"/>
              <a:ext cx="1009200" cy="21336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11" name="Google Shape;111;p26"/>
          <p:cNvGrpSpPr/>
          <p:nvPr/>
        </p:nvGrpSpPr>
        <p:grpSpPr>
          <a:xfrm>
            <a:off x="7850424" y="5438110"/>
            <a:ext cx="1253337" cy="1253337"/>
            <a:chOff x="0" y="0"/>
            <a:chExt cx="812800" cy="812800"/>
          </a:xfrm>
        </p:grpSpPr>
        <p:sp>
          <p:nvSpPr>
            <p:cNvPr id="112" name="Google Shape;112;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556"/>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 name="Google Shape;113;p26"/>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14" name="Google Shape;114;p26"/>
          <p:cNvGrpSpPr/>
          <p:nvPr/>
        </p:nvGrpSpPr>
        <p:grpSpPr>
          <a:xfrm>
            <a:off x="6327857" y="771715"/>
            <a:ext cx="2845904" cy="5400853"/>
            <a:chOff x="0" y="-38100"/>
            <a:chExt cx="1124271" cy="2133600"/>
          </a:xfrm>
        </p:grpSpPr>
        <p:sp>
          <p:nvSpPr>
            <p:cNvPr id="115" name="Google Shape;115;p26"/>
            <p:cNvSpPr/>
            <p:nvPr/>
          </p:nvSpPr>
          <p:spPr>
            <a:xfrm>
              <a:off x="0" y="0"/>
              <a:ext cx="1124271" cy="2095424"/>
            </a:xfrm>
            <a:custGeom>
              <a:avLst/>
              <a:gdLst/>
              <a:ahLst/>
              <a:cxnLst/>
              <a:rect l="l" t="t" r="r" b="b"/>
              <a:pathLst>
                <a:path w="1124271" h="2095424" extrusionOk="0">
                  <a:moveTo>
                    <a:pt x="921071" y="0"/>
                  </a:moveTo>
                  <a:lnTo>
                    <a:pt x="0" y="0"/>
                  </a:lnTo>
                  <a:lnTo>
                    <a:pt x="0" y="2095424"/>
                  </a:lnTo>
                  <a:lnTo>
                    <a:pt x="921071" y="2095424"/>
                  </a:lnTo>
                  <a:lnTo>
                    <a:pt x="1124271" y="1047712"/>
                  </a:lnTo>
                  <a:lnTo>
                    <a:pt x="921071" y="0"/>
                  </a:lnTo>
                  <a:close/>
                </a:path>
              </a:pathLst>
            </a:custGeom>
            <a:solidFill>
              <a:srgbClr val="D68457"/>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6" name="Google Shape;116;p26"/>
            <p:cNvSpPr txBox="1"/>
            <p:nvPr/>
          </p:nvSpPr>
          <p:spPr>
            <a:xfrm>
              <a:off x="0" y="-38100"/>
              <a:ext cx="1010100" cy="21336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17" name="Google Shape;117;p26"/>
          <p:cNvGrpSpPr/>
          <p:nvPr/>
        </p:nvGrpSpPr>
        <p:grpSpPr>
          <a:xfrm>
            <a:off x="10875585" y="5438109"/>
            <a:ext cx="1253337" cy="1253337"/>
            <a:chOff x="0" y="0"/>
            <a:chExt cx="812800" cy="812800"/>
          </a:xfrm>
        </p:grpSpPr>
        <p:sp>
          <p:nvSpPr>
            <p:cNvPr id="118" name="Google Shape;118;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556"/>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9" name="Google Shape;119;p26"/>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20" name="Google Shape;120;p26"/>
          <p:cNvGrpSpPr/>
          <p:nvPr/>
        </p:nvGrpSpPr>
        <p:grpSpPr>
          <a:xfrm>
            <a:off x="9192717" y="726547"/>
            <a:ext cx="2619171" cy="5423245"/>
            <a:chOff x="0" y="-38100"/>
            <a:chExt cx="1034700" cy="2142446"/>
          </a:xfrm>
        </p:grpSpPr>
        <p:sp>
          <p:nvSpPr>
            <p:cNvPr id="121" name="Google Shape;121;p26"/>
            <p:cNvSpPr/>
            <p:nvPr/>
          </p:nvSpPr>
          <p:spPr>
            <a:xfrm>
              <a:off x="0" y="0"/>
              <a:ext cx="1034669" cy="2104346"/>
            </a:xfrm>
            <a:custGeom>
              <a:avLst/>
              <a:gdLst/>
              <a:ahLst/>
              <a:cxnLst/>
              <a:rect l="l" t="t" r="r" b="b"/>
              <a:pathLst>
                <a:path w="1034669" h="2104346" extrusionOk="0">
                  <a:moveTo>
                    <a:pt x="0" y="0"/>
                  </a:moveTo>
                  <a:lnTo>
                    <a:pt x="1034669" y="0"/>
                  </a:lnTo>
                  <a:lnTo>
                    <a:pt x="1034669" y="2104346"/>
                  </a:lnTo>
                  <a:lnTo>
                    <a:pt x="0" y="2104346"/>
                  </a:lnTo>
                  <a:close/>
                </a:path>
              </a:pathLst>
            </a:custGeom>
            <a:solidFill>
              <a:srgbClr val="D68457"/>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22" name="Google Shape;122;p26"/>
            <p:cNvSpPr txBox="1"/>
            <p:nvPr/>
          </p:nvSpPr>
          <p:spPr>
            <a:xfrm>
              <a:off x="0" y="-38100"/>
              <a:ext cx="1034700" cy="21423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23" name="Google Shape;123;p26"/>
          <p:cNvGrpSpPr/>
          <p:nvPr/>
        </p:nvGrpSpPr>
        <p:grpSpPr>
          <a:xfrm>
            <a:off x="449867" y="4375967"/>
            <a:ext cx="2663923" cy="2482047"/>
            <a:chOff x="22" y="0"/>
            <a:chExt cx="1156016" cy="1127998"/>
          </a:xfrm>
        </p:grpSpPr>
        <p:sp>
          <p:nvSpPr>
            <p:cNvPr id="124" name="Google Shape;124;p26"/>
            <p:cNvSpPr/>
            <p:nvPr/>
          </p:nvSpPr>
          <p:spPr>
            <a:xfrm>
              <a:off x="22" y="0"/>
              <a:ext cx="1156016" cy="1127998"/>
            </a:xfrm>
            <a:custGeom>
              <a:avLst/>
              <a:gdLst/>
              <a:ahLst/>
              <a:cxnLst/>
              <a:rect l="l" t="t" r="r" b="b"/>
              <a:pathLst>
                <a:path w="1156016" h="1127998" extrusionOk="0">
                  <a:moveTo>
                    <a:pt x="578008" y="0"/>
                  </a:moveTo>
                  <a:cubicBezTo>
                    <a:pt x="258783" y="0"/>
                    <a:pt x="0" y="252511"/>
                    <a:pt x="0" y="563999"/>
                  </a:cubicBezTo>
                  <a:cubicBezTo>
                    <a:pt x="0" y="875487"/>
                    <a:pt x="258783" y="1127998"/>
                    <a:pt x="578008" y="1127998"/>
                  </a:cubicBezTo>
                  <a:cubicBezTo>
                    <a:pt x="897233" y="1127998"/>
                    <a:pt x="1156016" y="875487"/>
                    <a:pt x="1156016" y="563999"/>
                  </a:cubicBezTo>
                  <a:cubicBezTo>
                    <a:pt x="1156016" y="252511"/>
                    <a:pt x="897233" y="0"/>
                    <a:pt x="578008" y="0"/>
                  </a:cubicBezTo>
                  <a:close/>
                </a:path>
              </a:pathLst>
            </a:custGeom>
            <a:solidFill>
              <a:srgbClr val="231556"/>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25" name="Google Shape;125;p26"/>
            <p:cNvSpPr txBox="1"/>
            <p:nvPr/>
          </p:nvSpPr>
          <p:spPr>
            <a:xfrm>
              <a:off x="108380" y="112143"/>
              <a:ext cx="939300" cy="9546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126" name="Google Shape;126;p26"/>
          <p:cNvGrpSpPr/>
          <p:nvPr/>
        </p:nvGrpSpPr>
        <p:grpSpPr>
          <a:xfrm>
            <a:off x="5021446" y="5438121"/>
            <a:ext cx="1253337" cy="1253337"/>
            <a:chOff x="0" y="0"/>
            <a:chExt cx="812800" cy="812800"/>
          </a:xfrm>
        </p:grpSpPr>
        <p:sp>
          <p:nvSpPr>
            <p:cNvPr id="127" name="Google Shape;127;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556"/>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28" name="Google Shape;128;p26"/>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sp>
        <p:nvSpPr>
          <p:cNvPr id="129" name="Google Shape;129;p26"/>
          <p:cNvSpPr txBox="1"/>
          <p:nvPr/>
        </p:nvSpPr>
        <p:spPr>
          <a:xfrm>
            <a:off x="685800" y="91051"/>
            <a:ext cx="11284400" cy="1062791"/>
          </a:xfrm>
          <a:prstGeom prst="rect">
            <a:avLst/>
          </a:prstGeom>
          <a:noFill/>
          <a:ln>
            <a:noFill/>
          </a:ln>
        </p:spPr>
        <p:txBody>
          <a:bodyPr spcFirstLastPara="1" wrap="square" lIns="0" tIns="0" rIns="0" bIns="0" anchor="t" anchorCtr="0">
            <a:spAutoFit/>
          </a:bodyPr>
          <a:lstStyle/>
          <a:p>
            <a:pPr defTabSz="1219170">
              <a:lnSpc>
                <a:spcPct val="140018"/>
              </a:lnSpc>
              <a:buClr>
                <a:srgbClr val="000000"/>
              </a:buClr>
            </a:pPr>
            <a:r>
              <a:rPr lang="en" sz="4933" b="1" kern="0">
                <a:solidFill>
                  <a:srgbClr val="231556"/>
                </a:solidFill>
                <a:latin typeface="Oswald"/>
                <a:ea typeface="Oswald"/>
                <a:cs typeface="Oswald"/>
                <a:sym typeface="Oswald"/>
              </a:rPr>
              <a:t>PACCE Theory of Change</a:t>
            </a:r>
            <a:endParaRPr sz="933" kern="0">
              <a:solidFill>
                <a:srgbClr val="000000"/>
              </a:solidFill>
              <a:latin typeface="Arial"/>
              <a:cs typeface="Arial"/>
              <a:sym typeface="Arial"/>
            </a:endParaRPr>
          </a:p>
        </p:txBody>
      </p:sp>
      <p:sp>
        <p:nvSpPr>
          <p:cNvPr id="130" name="Google Shape;130;p26"/>
          <p:cNvSpPr txBox="1"/>
          <p:nvPr/>
        </p:nvSpPr>
        <p:spPr>
          <a:xfrm>
            <a:off x="685933" y="1009981"/>
            <a:ext cx="2292800" cy="4307911"/>
          </a:xfrm>
          <a:prstGeom prst="rect">
            <a:avLst/>
          </a:prstGeom>
          <a:noFill/>
          <a:ln>
            <a:noFill/>
          </a:ln>
        </p:spPr>
        <p:txBody>
          <a:bodyPr spcFirstLastPara="1" wrap="square" lIns="0" tIns="0" rIns="0" bIns="0" anchor="t" anchorCtr="0">
            <a:spAutoFit/>
          </a:bodyPr>
          <a:lstStyle/>
          <a:p>
            <a:pPr algn="ctr" defTabSz="1219170">
              <a:lnSpc>
                <a:spcPct val="140000"/>
              </a:lnSpc>
              <a:buClr>
                <a:srgbClr val="000000"/>
              </a:buClr>
            </a:pPr>
            <a:r>
              <a:rPr lang="en" sz="1333" b="1" kern="0">
                <a:solidFill>
                  <a:srgbClr val="231556"/>
                </a:solidFill>
                <a:latin typeface="Oswald"/>
                <a:ea typeface="Oswald"/>
                <a:cs typeface="Oswald"/>
                <a:sym typeface="Oswald"/>
              </a:rPr>
              <a:t>IF PACCE</a:t>
            </a:r>
            <a:r>
              <a:rPr lang="en" sz="1333" kern="0">
                <a:solidFill>
                  <a:srgbClr val="231556"/>
                </a:solidFill>
                <a:latin typeface="Oswald"/>
                <a:ea typeface="Oswald"/>
                <a:cs typeface="Oswald"/>
                <a:sym typeface="Oswald"/>
              </a:rPr>
              <a:t> enables school districts to expand career exposure and experiences and</a:t>
            </a:r>
            <a:endParaRPr sz="933" kern="0">
              <a:solidFill>
                <a:srgbClr val="000000"/>
              </a:solidFill>
              <a:latin typeface="Oswald"/>
              <a:ea typeface="Oswald"/>
              <a:cs typeface="Oswald"/>
              <a:sym typeface="Oswald"/>
            </a:endParaRPr>
          </a:p>
          <a:p>
            <a:pPr algn="ctr" defTabSz="1219170">
              <a:lnSpc>
                <a:spcPct val="140000"/>
              </a:lnSpc>
              <a:buClr>
                <a:srgbClr val="000000"/>
              </a:buClr>
            </a:pPr>
            <a:r>
              <a:rPr lang="en" sz="1333" b="1" kern="0">
                <a:solidFill>
                  <a:srgbClr val="231556"/>
                </a:solidFill>
                <a:latin typeface="Oswald"/>
                <a:ea typeface="Oswald"/>
                <a:cs typeface="Oswald"/>
                <a:sym typeface="Oswald"/>
              </a:rPr>
              <a:t>IF PACCE</a:t>
            </a:r>
            <a:r>
              <a:rPr lang="en" sz="1333" kern="0">
                <a:solidFill>
                  <a:srgbClr val="231556"/>
                </a:solidFill>
                <a:latin typeface="Oswald"/>
                <a:ea typeface="Oswald"/>
                <a:cs typeface="Oswald"/>
                <a:sym typeface="Oswald"/>
              </a:rPr>
              <a:t> guides students to help them make academic pathway decisions that align with their interests and aptitudes,</a:t>
            </a:r>
            <a:endParaRPr sz="933" kern="0">
              <a:solidFill>
                <a:srgbClr val="000000"/>
              </a:solidFill>
              <a:latin typeface="Oswald"/>
              <a:ea typeface="Oswald"/>
              <a:cs typeface="Oswald"/>
              <a:sym typeface="Oswald"/>
            </a:endParaRPr>
          </a:p>
          <a:p>
            <a:pPr algn="ctr" defTabSz="1219170">
              <a:lnSpc>
                <a:spcPct val="140000"/>
              </a:lnSpc>
              <a:buClr>
                <a:srgbClr val="000000"/>
              </a:buClr>
            </a:pPr>
            <a:r>
              <a:rPr lang="en" sz="1333" b="1" kern="0">
                <a:solidFill>
                  <a:srgbClr val="231556"/>
                </a:solidFill>
                <a:latin typeface="Oswald"/>
                <a:ea typeface="Oswald"/>
                <a:cs typeface="Oswald"/>
                <a:sym typeface="Oswald"/>
              </a:rPr>
              <a:t>THEN</a:t>
            </a:r>
            <a:r>
              <a:rPr lang="en" sz="1333" kern="0">
                <a:solidFill>
                  <a:srgbClr val="231556"/>
                </a:solidFill>
                <a:latin typeface="Oswald"/>
                <a:ea typeface="Oswald"/>
                <a:cs typeface="Oswald"/>
                <a:sym typeface="Oswald"/>
              </a:rPr>
              <a:t> students will be more successful in completing postsecondary programs allowing them to achieve career aspirations and obtain high-quality employmen</a:t>
            </a:r>
            <a:r>
              <a:rPr lang="en" sz="1333" kern="0">
                <a:solidFill>
                  <a:srgbClr val="231556"/>
                </a:solidFill>
                <a:latin typeface="Arial"/>
                <a:ea typeface="Arial"/>
                <a:cs typeface="Arial"/>
                <a:sym typeface="Arial"/>
              </a:rPr>
              <a:t>t. </a:t>
            </a:r>
            <a:endParaRPr sz="933" kern="0">
              <a:solidFill>
                <a:srgbClr val="000000"/>
              </a:solidFill>
              <a:latin typeface="Arial"/>
              <a:cs typeface="Arial"/>
              <a:sym typeface="Arial"/>
            </a:endParaRPr>
          </a:p>
        </p:txBody>
      </p:sp>
      <p:sp>
        <p:nvSpPr>
          <p:cNvPr id="131" name="Google Shape;131;p26"/>
          <p:cNvSpPr txBox="1"/>
          <p:nvPr/>
        </p:nvSpPr>
        <p:spPr>
          <a:xfrm>
            <a:off x="869635" y="4667367"/>
            <a:ext cx="1821600" cy="2871940"/>
          </a:xfrm>
          <a:prstGeom prst="rect">
            <a:avLst/>
          </a:prstGeom>
          <a:noFill/>
          <a:ln>
            <a:noFill/>
          </a:ln>
        </p:spPr>
        <p:txBody>
          <a:bodyPr spcFirstLastPara="1" wrap="square" lIns="0" tIns="0" rIns="0" bIns="0" anchor="t" anchorCtr="0">
            <a:spAutoFit/>
          </a:bodyPr>
          <a:lstStyle/>
          <a:p>
            <a:pPr algn="ctr" defTabSz="1219170">
              <a:lnSpc>
                <a:spcPct val="140023"/>
              </a:lnSpc>
              <a:buClr>
                <a:srgbClr val="000000"/>
              </a:buClr>
            </a:pPr>
            <a:r>
              <a:rPr lang="en" sz="1333" b="1" kern="0">
                <a:solidFill>
                  <a:srgbClr val="FFFFFF"/>
                </a:solidFill>
                <a:latin typeface="Oswald"/>
                <a:ea typeface="Oswald"/>
                <a:cs typeface="Oswald"/>
                <a:sym typeface="Oswald"/>
              </a:rPr>
              <a:t>Intended Impact: </a:t>
            </a:r>
            <a:r>
              <a:rPr lang="en" sz="1333" kern="0">
                <a:solidFill>
                  <a:srgbClr val="FFFFFF"/>
                </a:solidFill>
                <a:latin typeface="Oswald"/>
                <a:ea typeface="Oswald"/>
                <a:cs typeface="Oswald"/>
                <a:sym typeface="Oswald"/>
              </a:rPr>
              <a:t>Increase the number of students graduating from PACCE school districts who attend and complete postsecondary programs within 6 years of high school graduation.</a:t>
            </a:r>
            <a:endParaRPr sz="1067" kern="0">
              <a:solidFill>
                <a:srgbClr val="000000"/>
              </a:solidFill>
              <a:latin typeface="Oswald"/>
              <a:ea typeface="Oswald"/>
              <a:cs typeface="Oswald"/>
              <a:sym typeface="Oswald"/>
            </a:endParaRPr>
          </a:p>
        </p:txBody>
      </p:sp>
      <p:grpSp>
        <p:nvGrpSpPr>
          <p:cNvPr id="132" name="Google Shape;132;p26"/>
          <p:cNvGrpSpPr/>
          <p:nvPr/>
        </p:nvGrpSpPr>
        <p:grpSpPr>
          <a:xfrm>
            <a:off x="3464851" y="771717"/>
            <a:ext cx="2843951" cy="5423327"/>
            <a:chOff x="0" y="-38100"/>
            <a:chExt cx="1123499" cy="2133600"/>
          </a:xfrm>
        </p:grpSpPr>
        <p:sp>
          <p:nvSpPr>
            <p:cNvPr id="133" name="Google Shape;133;p26"/>
            <p:cNvSpPr/>
            <p:nvPr/>
          </p:nvSpPr>
          <p:spPr>
            <a:xfrm>
              <a:off x="0" y="0"/>
              <a:ext cx="1123499" cy="2095424"/>
            </a:xfrm>
            <a:custGeom>
              <a:avLst/>
              <a:gdLst/>
              <a:ahLst/>
              <a:cxnLst/>
              <a:rect l="l" t="t" r="r" b="b"/>
              <a:pathLst>
                <a:path w="1123499" h="2095424" extrusionOk="0">
                  <a:moveTo>
                    <a:pt x="920299" y="0"/>
                  </a:moveTo>
                  <a:lnTo>
                    <a:pt x="0" y="0"/>
                  </a:lnTo>
                  <a:lnTo>
                    <a:pt x="0" y="2095424"/>
                  </a:lnTo>
                  <a:lnTo>
                    <a:pt x="920299" y="2095424"/>
                  </a:lnTo>
                  <a:lnTo>
                    <a:pt x="1123499" y="1047712"/>
                  </a:lnTo>
                  <a:lnTo>
                    <a:pt x="920299" y="0"/>
                  </a:lnTo>
                  <a:close/>
                </a:path>
              </a:pathLst>
            </a:custGeom>
            <a:solidFill>
              <a:srgbClr val="D68457"/>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34" name="Google Shape;134;p26"/>
            <p:cNvSpPr txBox="1"/>
            <p:nvPr/>
          </p:nvSpPr>
          <p:spPr>
            <a:xfrm>
              <a:off x="0" y="-38100"/>
              <a:ext cx="1009200" cy="21336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sp>
        <p:nvSpPr>
          <p:cNvPr id="135" name="Google Shape;135;p26"/>
          <p:cNvSpPr txBox="1"/>
          <p:nvPr/>
        </p:nvSpPr>
        <p:spPr>
          <a:xfrm>
            <a:off x="3563101" y="974623"/>
            <a:ext cx="2180400" cy="4136517"/>
          </a:xfrm>
          <a:prstGeom prst="rect">
            <a:avLst/>
          </a:prstGeom>
          <a:noFill/>
          <a:ln>
            <a:noFill/>
          </a:ln>
        </p:spPr>
        <p:txBody>
          <a:bodyPr spcFirstLastPara="1" wrap="square" lIns="0" tIns="0" rIns="0" bIns="0" anchor="t" anchorCtr="0">
            <a:spAutoFit/>
          </a:bodyPr>
          <a:lstStyle/>
          <a:p>
            <a:pPr algn="ctr" defTabSz="1219170">
              <a:lnSpc>
                <a:spcPct val="140021"/>
              </a:lnSpc>
              <a:buClr>
                <a:srgbClr val="000000"/>
              </a:buClr>
            </a:pPr>
            <a:r>
              <a:rPr lang="en" sz="1200" b="1" kern="0">
                <a:solidFill>
                  <a:srgbClr val="231556"/>
                </a:solidFill>
                <a:latin typeface="Oswald"/>
                <a:ea typeface="Oswald"/>
                <a:cs typeface="Oswald"/>
                <a:sym typeface="Oswald"/>
              </a:rPr>
              <a:t>PACCE IMPLEMENTS....</a:t>
            </a:r>
            <a:endParaRPr sz="933" b="1"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YouScience Assessments</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Mapped CTE, AB/IB, and CCP pathways aligned with industry sectors.</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A workforce Navigator Role</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A student and family communication strategy</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College transition advisors</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PD for teachers in PACCE district supporting career-connected learning &amp; guidance</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CCP courses available at HS or online with cohort of peers at HS building</a:t>
            </a:r>
            <a:endParaRPr sz="933" kern="0">
              <a:solidFill>
                <a:srgbClr val="231556"/>
              </a:solidFill>
              <a:latin typeface="Oswald"/>
              <a:ea typeface="Oswald"/>
              <a:cs typeface="Oswald"/>
              <a:sym typeface="Oswald"/>
            </a:endParaRPr>
          </a:p>
        </p:txBody>
      </p:sp>
      <p:sp>
        <p:nvSpPr>
          <p:cNvPr id="136" name="Google Shape;136;p26"/>
          <p:cNvSpPr txBox="1"/>
          <p:nvPr/>
        </p:nvSpPr>
        <p:spPr>
          <a:xfrm>
            <a:off x="6397707" y="987955"/>
            <a:ext cx="2396800" cy="4653582"/>
          </a:xfrm>
          <a:prstGeom prst="rect">
            <a:avLst/>
          </a:prstGeom>
          <a:noFill/>
          <a:ln>
            <a:noFill/>
          </a:ln>
        </p:spPr>
        <p:txBody>
          <a:bodyPr spcFirstLastPara="1" wrap="square" lIns="0" tIns="0" rIns="0" bIns="0" anchor="t" anchorCtr="0">
            <a:spAutoFit/>
          </a:bodyPr>
          <a:lstStyle/>
          <a:p>
            <a:pPr algn="ctr" defTabSz="1219170">
              <a:lnSpc>
                <a:spcPct val="140021"/>
              </a:lnSpc>
              <a:buClr>
                <a:srgbClr val="000000"/>
              </a:buClr>
            </a:pPr>
            <a:r>
              <a:rPr lang="en" sz="1200" b="1" kern="0">
                <a:solidFill>
                  <a:srgbClr val="231556"/>
                </a:solidFill>
                <a:latin typeface="Oswald"/>
                <a:ea typeface="Oswald"/>
                <a:cs typeface="Oswald"/>
                <a:sym typeface="Oswald"/>
              </a:rPr>
              <a:t>LEADING TO....</a:t>
            </a:r>
            <a:endParaRPr sz="933" b="1"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All YouScience results are reviewed with students and parents</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Focused career-connected activities including field trips, lunch-and-learns, job shadows, career fairs, career lessons</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Individual college and career plan for all students in district</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Increased number of students in CCP pathway courses and increased number of college credits earned in HS that count toward a degree</a:t>
            </a:r>
            <a:endParaRPr sz="933" kern="0">
              <a:solidFill>
                <a:srgbClr val="231556"/>
              </a:solidFill>
              <a:latin typeface="Oswald"/>
              <a:ea typeface="Oswald"/>
              <a:cs typeface="Oswald"/>
              <a:sym typeface="Oswald"/>
            </a:endParaRPr>
          </a:p>
          <a:p>
            <a:pPr marL="270927" lvl="1" indent="-126997" defTabSz="1219170">
              <a:lnSpc>
                <a:spcPct val="140021"/>
              </a:lnSpc>
              <a:buClr>
                <a:srgbClr val="231556"/>
              </a:buClr>
              <a:buSzPts val="900"/>
              <a:buFont typeface="Oswald"/>
              <a:buChar char="•"/>
            </a:pPr>
            <a:r>
              <a:rPr lang="en" sz="1200" kern="0">
                <a:solidFill>
                  <a:srgbClr val="231556"/>
                </a:solidFill>
                <a:latin typeface="Oswald"/>
                <a:ea typeface="Oswald"/>
                <a:cs typeface="Oswald"/>
                <a:sym typeface="Oswald"/>
              </a:rPr>
              <a:t>1:1 career counseling for students in targeted group and those referred to navigator</a:t>
            </a:r>
            <a:endParaRPr sz="933" kern="0">
              <a:solidFill>
                <a:srgbClr val="231556"/>
              </a:solidFill>
              <a:latin typeface="Oswald"/>
              <a:ea typeface="Oswald"/>
              <a:cs typeface="Oswald"/>
              <a:sym typeface="Oswald"/>
            </a:endParaRPr>
          </a:p>
        </p:txBody>
      </p:sp>
      <p:sp>
        <p:nvSpPr>
          <p:cNvPr id="137" name="Google Shape;137;p26"/>
          <p:cNvSpPr txBox="1"/>
          <p:nvPr/>
        </p:nvSpPr>
        <p:spPr>
          <a:xfrm>
            <a:off x="9405161" y="977556"/>
            <a:ext cx="2321200" cy="6089937"/>
          </a:xfrm>
          <a:prstGeom prst="rect">
            <a:avLst/>
          </a:prstGeom>
          <a:noFill/>
          <a:ln>
            <a:noFill/>
          </a:ln>
        </p:spPr>
        <p:txBody>
          <a:bodyPr spcFirstLastPara="1" wrap="square" lIns="0" tIns="0" rIns="0" bIns="0" anchor="t" anchorCtr="0">
            <a:spAutoFit/>
          </a:bodyPr>
          <a:lstStyle/>
          <a:p>
            <a:pPr algn="ctr" defTabSz="1219170">
              <a:lnSpc>
                <a:spcPct val="140021"/>
              </a:lnSpc>
              <a:buClr>
                <a:srgbClr val="000000"/>
              </a:buClr>
            </a:pPr>
            <a:r>
              <a:rPr lang="en" sz="1200" b="1" kern="0">
                <a:solidFill>
                  <a:srgbClr val="231556"/>
                </a:solidFill>
                <a:latin typeface="Oswald"/>
                <a:ea typeface="Oswald"/>
                <a:cs typeface="Oswald"/>
                <a:sym typeface="Oswald"/>
              </a:rPr>
              <a:t>RESULTING IN THE SHORT TERM...</a:t>
            </a:r>
            <a:endParaRPr sz="1200" b="1" kern="0">
              <a:solidFill>
                <a:srgbClr val="231556"/>
              </a:solidFill>
              <a:latin typeface="Oswald"/>
              <a:ea typeface="Oswald"/>
              <a:cs typeface="Oswald"/>
              <a:sym typeface="Oswald"/>
            </a:endParaRPr>
          </a:p>
          <a:p>
            <a:pPr algn="ctr" defTabSz="1219170">
              <a:lnSpc>
                <a:spcPct val="140021"/>
              </a:lnSpc>
              <a:buClr>
                <a:srgbClr val="000000"/>
              </a:buClr>
            </a:pPr>
            <a:r>
              <a:rPr lang="en" sz="1200" kern="0">
                <a:solidFill>
                  <a:srgbClr val="231556"/>
                </a:solidFill>
                <a:latin typeface="Oswald"/>
                <a:ea typeface="Oswald"/>
                <a:cs typeface="Oswald"/>
                <a:sym typeface="Oswald"/>
              </a:rPr>
              <a:t>with a targeted student group comparing favorably to CTE/AP/IB students for absenteeism rates, GPA, and graduation rates and students overall develop the knowledge, skills, and confidence to pursue their career interests.</a:t>
            </a:r>
            <a:endParaRPr sz="1200" kern="0">
              <a:solidFill>
                <a:srgbClr val="231556"/>
              </a:solidFill>
              <a:latin typeface="Oswald"/>
              <a:ea typeface="Oswald"/>
              <a:cs typeface="Oswald"/>
              <a:sym typeface="Oswald"/>
            </a:endParaRPr>
          </a:p>
          <a:p>
            <a:pPr algn="ctr" defTabSz="1219170">
              <a:lnSpc>
                <a:spcPct val="140021"/>
              </a:lnSpc>
              <a:buClr>
                <a:srgbClr val="000000"/>
              </a:buClr>
            </a:pPr>
            <a:endParaRPr sz="667" kern="0">
              <a:solidFill>
                <a:srgbClr val="231556"/>
              </a:solidFill>
              <a:latin typeface="Oswald"/>
              <a:ea typeface="Oswald"/>
              <a:cs typeface="Oswald"/>
              <a:sym typeface="Oswald"/>
            </a:endParaRPr>
          </a:p>
          <a:p>
            <a:pPr algn="ctr" defTabSz="1219170">
              <a:lnSpc>
                <a:spcPct val="140021"/>
              </a:lnSpc>
              <a:buClr>
                <a:srgbClr val="000000"/>
              </a:buClr>
            </a:pPr>
            <a:r>
              <a:rPr lang="en" sz="1200" b="1" kern="0">
                <a:solidFill>
                  <a:srgbClr val="231556"/>
                </a:solidFill>
                <a:latin typeface="Oswald"/>
                <a:ea typeface="Oswald"/>
                <a:cs typeface="Oswald"/>
                <a:sym typeface="Oswald"/>
              </a:rPr>
              <a:t>ULTIMATELY RESULTING IN...</a:t>
            </a:r>
            <a:endParaRPr sz="1200" b="1" kern="0">
              <a:solidFill>
                <a:srgbClr val="231556"/>
              </a:solidFill>
              <a:latin typeface="Oswald"/>
              <a:ea typeface="Oswald"/>
              <a:cs typeface="Oswald"/>
              <a:sym typeface="Oswald"/>
            </a:endParaRPr>
          </a:p>
          <a:p>
            <a:pPr defTabSz="1219170">
              <a:lnSpc>
                <a:spcPct val="140021"/>
              </a:lnSpc>
              <a:buClr>
                <a:srgbClr val="000000"/>
              </a:buClr>
            </a:pPr>
            <a:r>
              <a:rPr lang="en" sz="1200" kern="0">
                <a:solidFill>
                  <a:srgbClr val="231556"/>
                </a:solidFill>
                <a:latin typeface="Oswald"/>
                <a:ea typeface="Oswald"/>
                <a:cs typeface="Oswald"/>
                <a:sym typeface="Oswald"/>
              </a:rPr>
              <a:t>the targeted student group comparing favorably to CTE/AP/IB students for postsecondary enrollment and completion rates </a:t>
            </a:r>
            <a:r>
              <a:rPr lang="en" sz="1200" b="1" kern="0">
                <a:solidFill>
                  <a:srgbClr val="231556"/>
                </a:solidFill>
                <a:latin typeface="Oswald"/>
                <a:ea typeface="Oswald"/>
                <a:cs typeface="Oswald"/>
                <a:sym typeface="Oswald"/>
              </a:rPr>
              <a:t>AND</a:t>
            </a:r>
            <a:r>
              <a:rPr lang="en" sz="1200" kern="0">
                <a:solidFill>
                  <a:srgbClr val="231556"/>
                </a:solidFill>
                <a:latin typeface="Oswald"/>
                <a:ea typeface="Oswald"/>
                <a:cs typeface="Oswald"/>
                <a:sym typeface="Oswald"/>
              </a:rPr>
              <a:t> PACCE district students attain high-quality employment upon postsecondary credential or degree completion in a field related to their interests and aptitudes and increasing the intellectual and human capital in Ohio enabling the state to compete for the jobs of the future. </a:t>
            </a:r>
            <a:endParaRPr sz="1200" kern="0">
              <a:solidFill>
                <a:srgbClr val="231556"/>
              </a:solidFill>
              <a:latin typeface="Oswald"/>
              <a:ea typeface="Oswald"/>
              <a:cs typeface="Oswald"/>
              <a:sym typeface="Oswald"/>
            </a:endParaRPr>
          </a:p>
        </p:txBody>
      </p:sp>
      <p:sp>
        <p:nvSpPr>
          <p:cNvPr id="138" name="Google Shape;138;p26"/>
          <p:cNvSpPr/>
          <p:nvPr/>
        </p:nvSpPr>
        <p:spPr>
          <a:xfrm>
            <a:off x="3653900" y="5293033"/>
            <a:ext cx="4863600" cy="1152400"/>
          </a:xfrm>
          <a:prstGeom prst="rect">
            <a:avLst/>
          </a:prstGeom>
          <a:solidFill>
            <a:schemeClr val="lt2"/>
          </a:solidFill>
          <a:ln>
            <a:noFill/>
          </a:ln>
        </p:spPr>
        <p:txBody>
          <a:bodyPr spcFirstLastPara="1" wrap="square" lIns="60967" tIns="60967" rIns="60967" bIns="60967" anchor="ctr" anchorCtr="0">
            <a:noAutofit/>
          </a:bodyPr>
          <a:lstStyle/>
          <a:p>
            <a:pPr algn="ctr" defTabSz="1219170">
              <a:buClr>
                <a:srgbClr val="000000"/>
              </a:buClr>
            </a:pPr>
            <a:r>
              <a:rPr lang="en" sz="1200" kern="0">
                <a:solidFill>
                  <a:srgbClr val="231556"/>
                </a:solidFill>
                <a:latin typeface="Calibri"/>
                <a:ea typeface="Calibri"/>
                <a:cs typeface="Calibri"/>
                <a:sym typeface="Calibri"/>
              </a:rPr>
              <a:t>PACCE benefits all students in a district; however, the targeted group referred to above  for 1:1 counseling and identified  for CCP pathway participation are specifically those “missing in the middle” students who are not currently engaged in a CTE pathway or AP/IB academic plan of study. PACCE districts may further define their targeted group to meet specific needs and gaps within their district. </a:t>
            </a:r>
            <a:endParaRPr sz="1200" kern="0">
              <a:solidFill>
                <a:srgbClr val="231556"/>
              </a:solidFill>
              <a:latin typeface="Calibri"/>
              <a:ea typeface="Calibri"/>
              <a:cs typeface="Calibri"/>
              <a:sym typeface="Calibri"/>
            </a:endParaRPr>
          </a:p>
        </p:txBody>
      </p:sp>
    </p:spTree>
    <p:extLst>
      <p:ext uri="{BB962C8B-B14F-4D97-AF65-F5344CB8AC3E}">
        <p14:creationId xmlns:p14="http://schemas.microsoft.com/office/powerpoint/2010/main" val="328648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27"/>
          <p:cNvGrpSpPr/>
          <p:nvPr/>
        </p:nvGrpSpPr>
        <p:grpSpPr>
          <a:xfrm>
            <a:off x="2116767" y="5133"/>
            <a:ext cx="10075067" cy="6847744"/>
            <a:chOff x="1124125" y="336427"/>
            <a:chExt cx="7556300" cy="4747465"/>
          </a:xfrm>
        </p:grpSpPr>
        <p:sp>
          <p:nvSpPr>
            <p:cNvPr id="144" name="Google Shape;144;p27"/>
            <p:cNvSpPr/>
            <p:nvPr/>
          </p:nvSpPr>
          <p:spPr>
            <a:xfrm>
              <a:off x="1126125" y="411233"/>
              <a:ext cx="7537800" cy="4672500"/>
            </a:xfrm>
            <a:prstGeom prst="rect">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marL="609585" defTabSz="1219170">
                <a:lnSpc>
                  <a:spcPct val="115000"/>
                </a:lnSpc>
                <a:buClr>
                  <a:srgbClr val="000000"/>
                </a:buClr>
              </a:pPr>
              <a:endParaRPr sz="1867" kern="0">
                <a:solidFill>
                  <a:srgbClr val="000000"/>
                </a:solidFill>
                <a:latin typeface="Calibri"/>
                <a:ea typeface="Calibri"/>
                <a:cs typeface="Calibri"/>
                <a:sym typeface="Calibri"/>
              </a:endParaRPr>
            </a:p>
          </p:txBody>
        </p:sp>
        <p:sp>
          <p:nvSpPr>
            <p:cNvPr id="145" name="Google Shape;145;p27"/>
            <p:cNvSpPr/>
            <p:nvPr/>
          </p:nvSpPr>
          <p:spPr>
            <a:xfrm>
              <a:off x="2848375" y="1943910"/>
              <a:ext cx="5815500" cy="3139800"/>
            </a:xfrm>
            <a:prstGeom prst="rect">
              <a:avLst/>
            </a:prstGeom>
            <a:solidFill>
              <a:srgbClr val="84A7B6"/>
            </a:solidFill>
            <a:ln w="9525" cap="flat" cmpd="sng">
              <a:solidFill>
                <a:srgbClr val="84A7B6"/>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46" name="Google Shape;146;p27"/>
            <p:cNvSpPr/>
            <p:nvPr/>
          </p:nvSpPr>
          <p:spPr>
            <a:xfrm>
              <a:off x="4396725" y="2870792"/>
              <a:ext cx="4283700" cy="2213100"/>
            </a:xfrm>
            <a:prstGeom prst="rect">
              <a:avLst/>
            </a:prstGeom>
            <a:solidFill>
              <a:srgbClr val="BAAD72"/>
            </a:solidFill>
            <a:ln w="9525" cap="flat" cmpd="sng">
              <a:solidFill>
                <a:srgbClr val="BAAD7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nvGrpSpPr>
            <p:cNvPr id="147" name="Google Shape;147;p27"/>
            <p:cNvGrpSpPr/>
            <p:nvPr/>
          </p:nvGrpSpPr>
          <p:grpSpPr>
            <a:xfrm>
              <a:off x="1124125" y="336427"/>
              <a:ext cx="7537832" cy="4597986"/>
              <a:chOff x="1122075" y="333502"/>
              <a:chExt cx="7537832" cy="4597986"/>
            </a:xfrm>
          </p:grpSpPr>
          <p:sp>
            <p:nvSpPr>
              <p:cNvPr id="148" name="Google Shape;148;p27"/>
              <p:cNvSpPr txBox="1"/>
              <p:nvPr/>
            </p:nvSpPr>
            <p:spPr>
              <a:xfrm>
                <a:off x="1245675" y="4311536"/>
                <a:ext cx="1231200" cy="55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31556"/>
                    </a:solidFill>
                    <a:latin typeface="Impact"/>
                    <a:ea typeface="Impact"/>
                    <a:cs typeface="Impact"/>
                    <a:sym typeface="Impact"/>
                  </a:rPr>
                  <a:t>All Students </a:t>
                </a:r>
                <a:r>
                  <a:rPr lang="en" sz="1467" kern="0">
                    <a:solidFill>
                      <a:srgbClr val="231556"/>
                    </a:solidFill>
                    <a:latin typeface="Calibri"/>
                    <a:ea typeface="Calibri"/>
                    <a:cs typeface="Calibri"/>
                    <a:sym typeface="Calibri"/>
                  </a:rPr>
                  <a:t>6-12th Grades</a:t>
                </a:r>
                <a:endParaRPr sz="1467" kern="0">
                  <a:solidFill>
                    <a:srgbClr val="231556"/>
                  </a:solidFill>
                  <a:latin typeface="Calibri"/>
                  <a:ea typeface="Calibri"/>
                  <a:cs typeface="Calibri"/>
                  <a:sym typeface="Calibri"/>
                </a:endParaRPr>
              </a:p>
            </p:txBody>
          </p:sp>
          <p:sp>
            <p:nvSpPr>
              <p:cNvPr id="149" name="Google Shape;149;p27"/>
              <p:cNvSpPr txBox="1"/>
              <p:nvPr/>
            </p:nvSpPr>
            <p:spPr>
              <a:xfrm>
                <a:off x="3002950" y="4243588"/>
                <a:ext cx="1155900" cy="6879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231556"/>
                    </a:solidFill>
                    <a:latin typeface="Impact"/>
                    <a:ea typeface="Impact"/>
                    <a:cs typeface="Impact"/>
                    <a:sym typeface="Impact"/>
                  </a:rPr>
                  <a:t>Targeted Subset </a:t>
                </a:r>
                <a:r>
                  <a:rPr lang="en" sz="1467" kern="0">
                    <a:solidFill>
                      <a:srgbClr val="000000"/>
                    </a:solidFill>
                    <a:latin typeface="Calibri"/>
                    <a:ea typeface="Calibri"/>
                    <a:cs typeface="Calibri"/>
                    <a:sym typeface="Calibri"/>
                  </a:rPr>
                  <a:t>9-12th Grades</a:t>
                </a:r>
                <a:endParaRPr sz="1467" kern="0">
                  <a:solidFill>
                    <a:srgbClr val="000000"/>
                  </a:solidFill>
                  <a:latin typeface="Calibri"/>
                  <a:ea typeface="Calibri"/>
                  <a:cs typeface="Calibri"/>
                  <a:sym typeface="Calibri"/>
                </a:endParaRPr>
              </a:p>
            </p:txBody>
          </p:sp>
          <p:sp>
            <p:nvSpPr>
              <p:cNvPr id="150" name="Google Shape;150;p27"/>
              <p:cNvSpPr txBox="1"/>
              <p:nvPr/>
            </p:nvSpPr>
            <p:spPr>
              <a:xfrm>
                <a:off x="4475675" y="4311525"/>
                <a:ext cx="1345800" cy="4815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231556"/>
                    </a:solidFill>
                    <a:latin typeface="Impact"/>
                    <a:ea typeface="Impact"/>
                    <a:cs typeface="Impact"/>
                    <a:sym typeface="Impact"/>
                  </a:rPr>
                  <a:t>PACCE Cohort</a:t>
                </a:r>
                <a:endParaRPr sz="2133" kern="0">
                  <a:solidFill>
                    <a:srgbClr val="231556"/>
                  </a:solidFill>
                  <a:latin typeface="Impact"/>
                  <a:ea typeface="Impact"/>
                  <a:cs typeface="Impact"/>
                  <a:sym typeface="Impact"/>
                </a:endParaRPr>
              </a:p>
              <a:p>
                <a:pPr algn="ctr" defTabSz="1219170">
                  <a:buClr>
                    <a:srgbClr val="000000"/>
                  </a:buClr>
                </a:pPr>
                <a:r>
                  <a:rPr lang="en" sz="1333" kern="0">
                    <a:solidFill>
                      <a:srgbClr val="231556"/>
                    </a:solidFill>
                    <a:latin typeface="Calibri"/>
                    <a:ea typeface="Calibri"/>
                    <a:cs typeface="Calibri"/>
                    <a:sym typeface="Calibri"/>
                  </a:rPr>
                  <a:t>(10th-12th grades)</a:t>
                </a:r>
                <a:endParaRPr sz="1333" kern="0">
                  <a:solidFill>
                    <a:srgbClr val="231556"/>
                  </a:solidFill>
                  <a:latin typeface="Calibri"/>
                  <a:ea typeface="Calibri"/>
                  <a:cs typeface="Calibri"/>
                  <a:sym typeface="Calibri"/>
                </a:endParaRPr>
              </a:p>
            </p:txBody>
          </p:sp>
          <p:sp>
            <p:nvSpPr>
              <p:cNvPr id="151" name="Google Shape;151;p27"/>
              <p:cNvSpPr txBox="1"/>
              <p:nvPr/>
            </p:nvSpPr>
            <p:spPr>
              <a:xfrm>
                <a:off x="6401025" y="2998677"/>
                <a:ext cx="1905000" cy="736154"/>
              </a:xfrm>
              <a:prstGeom prst="rect">
                <a:avLst/>
              </a:prstGeom>
              <a:noFill/>
              <a:ln>
                <a:noFill/>
              </a:ln>
            </p:spPr>
            <p:txBody>
              <a:bodyPr spcFirstLastPara="1" wrap="square" lIns="0" tIns="0" rIns="0" bIns="0" anchor="t" anchorCtr="0">
                <a:spAutoFit/>
              </a:bodyPr>
              <a:lstStyle/>
              <a:p>
                <a:pPr marL="304792" indent="-228594" defTabSz="1219170">
                  <a:lnSpc>
                    <a:spcPct val="115000"/>
                  </a:lnSpc>
                  <a:buClr>
                    <a:srgbClr val="000000"/>
                  </a:buClr>
                  <a:buSzPts val="900"/>
                  <a:buFont typeface="Arial"/>
                  <a:buChar char="●"/>
                </a:pPr>
                <a:r>
                  <a:rPr lang="en" sz="1200" kern="0">
                    <a:solidFill>
                      <a:srgbClr val="000000"/>
                    </a:solidFill>
                    <a:latin typeface="Arial"/>
                    <a:cs typeface="Arial"/>
                    <a:sym typeface="Arial"/>
                  </a:rPr>
                  <a:t>1:1 counseling from navigator &amp; college transition advisor</a:t>
                </a:r>
                <a:endParaRPr sz="933" kern="0">
                  <a:solidFill>
                    <a:srgbClr val="000000"/>
                  </a:solidFill>
                  <a:latin typeface="Arial"/>
                  <a:cs typeface="Arial"/>
                  <a:sym typeface="Arial"/>
                </a:endParaRPr>
              </a:p>
              <a:p>
                <a:pPr marL="304792" indent="-228594" defTabSz="1219170">
                  <a:lnSpc>
                    <a:spcPct val="115000"/>
                  </a:lnSpc>
                  <a:buClr>
                    <a:srgbClr val="000000"/>
                  </a:buClr>
                  <a:buSzPts val="900"/>
                  <a:buFont typeface="Arial"/>
                  <a:buChar char="●"/>
                </a:pPr>
                <a:r>
                  <a:rPr lang="en" sz="1200" kern="0">
                    <a:solidFill>
                      <a:srgbClr val="000000"/>
                    </a:solidFill>
                    <a:latin typeface="Arial"/>
                    <a:cs typeface="Arial"/>
                    <a:sym typeface="Arial"/>
                  </a:rPr>
                  <a:t>Earn CCP credits in pathway</a:t>
                </a:r>
                <a:endParaRPr sz="933" kern="0">
                  <a:solidFill>
                    <a:srgbClr val="000000"/>
                  </a:solidFill>
                  <a:latin typeface="Arial"/>
                  <a:cs typeface="Arial"/>
                  <a:sym typeface="Arial"/>
                </a:endParaRPr>
              </a:p>
              <a:p>
                <a:pPr marL="304792" indent="-228594" defTabSz="1219170">
                  <a:lnSpc>
                    <a:spcPct val="115000"/>
                  </a:lnSpc>
                  <a:buClr>
                    <a:srgbClr val="000000"/>
                  </a:buClr>
                  <a:buSzPts val="900"/>
                  <a:buFont typeface="Arial"/>
                  <a:buChar char="●"/>
                </a:pPr>
                <a:r>
                  <a:rPr lang="en" sz="1200" kern="0">
                    <a:solidFill>
                      <a:srgbClr val="000000"/>
                    </a:solidFill>
                    <a:latin typeface="Arial"/>
                    <a:cs typeface="Arial"/>
                    <a:sym typeface="Arial"/>
                  </a:rPr>
                  <a:t>Career-connected experiences related to pathway</a:t>
                </a:r>
                <a:endParaRPr sz="1200" kern="0">
                  <a:solidFill>
                    <a:srgbClr val="000000"/>
                  </a:solidFill>
                  <a:latin typeface="Arial"/>
                  <a:cs typeface="Arial"/>
                  <a:sym typeface="Arial"/>
                </a:endParaRPr>
              </a:p>
            </p:txBody>
          </p:sp>
          <p:sp>
            <p:nvSpPr>
              <p:cNvPr id="152" name="Google Shape;152;p27"/>
              <p:cNvSpPr txBox="1"/>
              <p:nvPr/>
            </p:nvSpPr>
            <p:spPr>
              <a:xfrm>
                <a:off x="4391800" y="2925974"/>
                <a:ext cx="1696800" cy="1504316"/>
              </a:xfrm>
              <a:prstGeom prst="rect">
                <a:avLst/>
              </a:prstGeom>
              <a:noFill/>
              <a:ln>
                <a:noFill/>
              </a:ln>
            </p:spPr>
            <p:txBody>
              <a:bodyPr spcFirstLastPara="1" wrap="square" lIns="0" tIns="0" rIns="0" bIns="0" anchor="t" anchorCtr="0">
                <a:sp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Students may be referred for 1:1 counseling from navigator</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May start to earn CCP credits based on relevant pathways</a:t>
                </a:r>
                <a:endParaRPr sz="1200" kern="0">
                  <a:solidFill>
                    <a:srgbClr val="000000"/>
                  </a:solidFill>
                  <a:latin typeface="Arial"/>
                  <a:ea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cs typeface="Arial"/>
                    <a:sym typeface="Arial"/>
                  </a:rPr>
                  <a:t>1:1 Counseling from Navigator for those targeted for HS CCP Pathway</a:t>
                </a:r>
                <a:endParaRPr sz="1200" kern="0">
                  <a:solidFill>
                    <a:srgbClr val="000000"/>
                  </a:solidFill>
                  <a:latin typeface="Arial"/>
                  <a:cs typeface="Arial"/>
                  <a:sym typeface="Arial"/>
                </a:endParaRPr>
              </a:p>
              <a:p>
                <a:pPr defTabSz="1219170">
                  <a:lnSpc>
                    <a:spcPct val="140021"/>
                  </a:lnSpc>
                  <a:buClr>
                    <a:srgbClr val="000000"/>
                  </a:buClr>
                </a:pPr>
                <a:endParaRPr sz="1200" kern="0">
                  <a:solidFill>
                    <a:srgbClr val="000000"/>
                  </a:solidFill>
                  <a:latin typeface="Arial"/>
                  <a:ea typeface="Arial"/>
                  <a:cs typeface="Arial"/>
                  <a:sym typeface="Arial"/>
                </a:endParaRPr>
              </a:p>
            </p:txBody>
          </p:sp>
          <p:sp>
            <p:nvSpPr>
              <p:cNvPr id="153" name="Google Shape;153;p27"/>
              <p:cNvSpPr/>
              <p:nvPr/>
            </p:nvSpPr>
            <p:spPr>
              <a:xfrm>
                <a:off x="1122075" y="333502"/>
                <a:ext cx="7537832" cy="552133"/>
              </a:xfrm>
              <a:custGeom>
                <a:avLst/>
                <a:gdLst/>
                <a:ahLst/>
                <a:cxnLst/>
                <a:rect l="l" t="t" r="r" b="b"/>
                <a:pathLst>
                  <a:path w="3399248" h="182977" extrusionOk="0">
                    <a:moveTo>
                      <a:pt x="0" y="0"/>
                    </a:moveTo>
                    <a:lnTo>
                      <a:pt x="3399248" y="0"/>
                    </a:lnTo>
                    <a:lnTo>
                      <a:pt x="3399248" y="182977"/>
                    </a:lnTo>
                    <a:lnTo>
                      <a:pt x="0" y="182977"/>
                    </a:lnTo>
                    <a:close/>
                  </a:path>
                </a:pathLst>
              </a:custGeom>
              <a:solidFill>
                <a:srgbClr val="F8EDDA"/>
              </a:solidFill>
              <a:ln>
                <a:noFill/>
              </a:ln>
            </p:spPr>
            <p:txBody>
              <a:bodyPr spcFirstLastPara="1" wrap="square" lIns="60967" tIns="30467" rIns="60967" bIns="30467" anchor="t"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54" name="Google Shape;154;p27"/>
              <p:cNvSpPr txBox="1"/>
              <p:nvPr/>
            </p:nvSpPr>
            <p:spPr>
              <a:xfrm>
                <a:off x="1245666" y="408306"/>
                <a:ext cx="1231200" cy="298729"/>
              </a:xfrm>
              <a:prstGeom prst="rect">
                <a:avLst/>
              </a:prstGeom>
              <a:noFill/>
              <a:ln>
                <a:noFill/>
              </a:ln>
            </p:spPr>
            <p:txBody>
              <a:bodyPr spcFirstLastPara="1" wrap="square" lIns="0" tIns="0" rIns="0" bIns="0" anchor="t" anchorCtr="0">
                <a:spAutoFit/>
              </a:bodyPr>
              <a:lstStyle/>
              <a:p>
                <a:pPr algn="ctr" defTabSz="1219170">
                  <a:lnSpc>
                    <a:spcPct val="140018"/>
                  </a:lnSpc>
                  <a:buClr>
                    <a:srgbClr val="000000"/>
                  </a:buClr>
                </a:pPr>
                <a:r>
                  <a:rPr lang="en" sz="2000" b="1" kern="0">
                    <a:solidFill>
                      <a:srgbClr val="231556"/>
                    </a:solidFill>
                    <a:latin typeface="Arial"/>
                    <a:cs typeface="Arial"/>
                    <a:sym typeface="Arial"/>
                  </a:rPr>
                  <a:t>Exploring</a:t>
                </a:r>
                <a:r>
                  <a:rPr lang="en" sz="2000" kern="0">
                    <a:solidFill>
                      <a:srgbClr val="231556"/>
                    </a:solidFill>
                    <a:latin typeface="Arial"/>
                    <a:cs typeface="Arial"/>
                    <a:sym typeface="Arial"/>
                  </a:rPr>
                  <a:t> </a:t>
                </a:r>
                <a:endParaRPr sz="1333" kern="0">
                  <a:solidFill>
                    <a:srgbClr val="231556"/>
                  </a:solidFill>
                  <a:latin typeface="Calibri"/>
                  <a:ea typeface="Calibri"/>
                  <a:cs typeface="Calibri"/>
                  <a:sym typeface="Calibri"/>
                </a:endParaRPr>
              </a:p>
            </p:txBody>
          </p:sp>
          <p:sp>
            <p:nvSpPr>
              <p:cNvPr id="155" name="Google Shape;155;p27"/>
              <p:cNvSpPr txBox="1"/>
              <p:nvPr/>
            </p:nvSpPr>
            <p:spPr>
              <a:xfrm>
                <a:off x="3550038" y="408302"/>
                <a:ext cx="1291800" cy="298729"/>
              </a:xfrm>
              <a:prstGeom prst="rect">
                <a:avLst/>
              </a:prstGeom>
              <a:noFill/>
              <a:ln>
                <a:noFill/>
              </a:ln>
            </p:spPr>
            <p:txBody>
              <a:bodyPr spcFirstLastPara="1" wrap="square" lIns="0" tIns="0" rIns="0" bIns="0" anchor="t" anchorCtr="0">
                <a:spAutoFit/>
              </a:bodyPr>
              <a:lstStyle/>
              <a:p>
                <a:pPr algn="ctr" defTabSz="1219170">
                  <a:lnSpc>
                    <a:spcPct val="140018"/>
                  </a:lnSpc>
                  <a:buClr>
                    <a:srgbClr val="000000"/>
                  </a:buClr>
                </a:pPr>
                <a:r>
                  <a:rPr lang="en" sz="2000" b="1" kern="0">
                    <a:solidFill>
                      <a:srgbClr val="231556"/>
                    </a:solidFill>
                    <a:latin typeface="Arial"/>
                    <a:cs typeface="Arial"/>
                    <a:sym typeface="Arial"/>
                  </a:rPr>
                  <a:t>Focusing</a:t>
                </a:r>
                <a:endParaRPr sz="933" b="1" kern="0">
                  <a:solidFill>
                    <a:srgbClr val="000000"/>
                  </a:solidFill>
                  <a:latin typeface="Arial"/>
                  <a:cs typeface="Arial"/>
                  <a:sym typeface="Arial"/>
                </a:endParaRPr>
              </a:p>
            </p:txBody>
          </p:sp>
          <p:sp>
            <p:nvSpPr>
              <p:cNvPr id="156" name="Google Shape;156;p27"/>
              <p:cNvSpPr txBox="1"/>
              <p:nvPr/>
            </p:nvSpPr>
            <p:spPr>
              <a:xfrm>
                <a:off x="6401013" y="408308"/>
                <a:ext cx="1395600" cy="298729"/>
              </a:xfrm>
              <a:prstGeom prst="rect">
                <a:avLst/>
              </a:prstGeom>
              <a:noFill/>
              <a:ln>
                <a:noFill/>
              </a:ln>
            </p:spPr>
            <p:txBody>
              <a:bodyPr spcFirstLastPara="1" wrap="square" lIns="0" tIns="0" rIns="0" bIns="0" anchor="t" anchorCtr="0">
                <a:spAutoFit/>
              </a:bodyPr>
              <a:lstStyle/>
              <a:p>
                <a:pPr algn="ctr" defTabSz="1219170">
                  <a:lnSpc>
                    <a:spcPct val="140018"/>
                  </a:lnSpc>
                  <a:buClr>
                    <a:srgbClr val="000000"/>
                  </a:buClr>
                </a:pPr>
                <a:r>
                  <a:rPr lang="en" sz="2000" b="1" kern="0">
                    <a:solidFill>
                      <a:srgbClr val="231556"/>
                    </a:solidFill>
                    <a:latin typeface="Arial"/>
                    <a:cs typeface="Arial"/>
                    <a:sym typeface="Arial"/>
                  </a:rPr>
                  <a:t>Preparing</a:t>
                </a:r>
                <a:endParaRPr sz="933" b="1" kern="0">
                  <a:solidFill>
                    <a:srgbClr val="000000"/>
                  </a:solidFill>
                  <a:latin typeface="Arial"/>
                  <a:cs typeface="Arial"/>
                  <a:sym typeface="Arial"/>
                </a:endParaRPr>
              </a:p>
            </p:txBody>
          </p:sp>
          <p:sp>
            <p:nvSpPr>
              <p:cNvPr id="157" name="Google Shape;157;p27"/>
              <p:cNvSpPr txBox="1"/>
              <p:nvPr/>
            </p:nvSpPr>
            <p:spPr>
              <a:xfrm>
                <a:off x="3079900" y="634766"/>
                <a:ext cx="1002000" cy="2241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00000"/>
                    </a:solidFill>
                    <a:latin typeface="Calibri"/>
                    <a:ea typeface="Calibri"/>
                    <a:cs typeface="Calibri"/>
                    <a:sym typeface="Calibri"/>
                  </a:rPr>
                  <a:t>9th Grade</a:t>
                </a:r>
                <a:endParaRPr sz="1333" b="1" kern="0">
                  <a:solidFill>
                    <a:srgbClr val="000000"/>
                  </a:solidFill>
                  <a:latin typeface="Calibri"/>
                  <a:ea typeface="Calibri"/>
                  <a:cs typeface="Calibri"/>
                  <a:sym typeface="Calibri"/>
                </a:endParaRPr>
              </a:p>
            </p:txBody>
          </p:sp>
          <p:sp>
            <p:nvSpPr>
              <p:cNvPr id="158" name="Google Shape;158;p27"/>
              <p:cNvSpPr txBox="1"/>
              <p:nvPr/>
            </p:nvSpPr>
            <p:spPr>
              <a:xfrm>
                <a:off x="4567300" y="634765"/>
                <a:ext cx="1002000" cy="2241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00000"/>
                    </a:solidFill>
                    <a:latin typeface="Calibri"/>
                    <a:ea typeface="Calibri"/>
                    <a:cs typeface="Calibri"/>
                    <a:sym typeface="Calibri"/>
                  </a:rPr>
                  <a:t>10th Grade</a:t>
                </a:r>
                <a:endParaRPr sz="1333" b="1" kern="0">
                  <a:solidFill>
                    <a:srgbClr val="000000"/>
                  </a:solidFill>
                  <a:latin typeface="Calibri"/>
                  <a:ea typeface="Calibri"/>
                  <a:cs typeface="Calibri"/>
                  <a:sym typeface="Calibri"/>
                </a:endParaRPr>
              </a:p>
            </p:txBody>
          </p:sp>
          <p:sp>
            <p:nvSpPr>
              <p:cNvPr id="159" name="Google Shape;159;p27"/>
              <p:cNvSpPr txBox="1"/>
              <p:nvPr/>
            </p:nvSpPr>
            <p:spPr>
              <a:xfrm>
                <a:off x="5915025" y="634048"/>
                <a:ext cx="1002000" cy="279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00000"/>
                    </a:solidFill>
                    <a:latin typeface="Calibri"/>
                    <a:ea typeface="Calibri"/>
                    <a:cs typeface="Calibri"/>
                    <a:sym typeface="Calibri"/>
                  </a:rPr>
                  <a:t>11th Grade</a:t>
                </a:r>
                <a:endParaRPr sz="1333" b="1" kern="0">
                  <a:solidFill>
                    <a:srgbClr val="000000"/>
                  </a:solidFill>
                  <a:latin typeface="Calibri"/>
                  <a:ea typeface="Calibri"/>
                  <a:cs typeface="Calibri"/>
                  <a:sym typeface="Calibri"/>
                </a:endParaRPr>
              </a:p>
            </p:txBody>
          </p:sp>
          <p:sp>
            <p:nvSpPr>
              <p:cNvPr id="160" name="Google Shape;160;p27"/>
              <p:cNvSpPr txBox="1"/>
              <p:nvPr/>
            </p:nvSpPr>
            <p:spPr>
              <a:xfrm>
                <a:off x="1124078" y="1007746"/>
                <a:ext cx="1675800" cy="883385"/>
              </a:xfrm>
              <a:prstGeom prst="rect">
                <a:avLst/>
              </a:prstGeom>
              <a:noFill/>
              <a:ln>
                <a:noFill/>
              </a:ln>
            </p:spPr>
            <p:txBody>
              <a:bodyPr spcFirstLastPara="1" wrap="square" lIns="0" tIns="0" rIns="0" bIns="0" anchor="t" anchorCtr="0">
                <a:sp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Career awareness and exploration activities</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YouScience Assessment (8th grade)</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Outreach to parents and students of pathway options</a:t>
                </a:r>
                <a:endParaRPr sz="933" kern="0">
                  <a:solidFill>
                    <a:srgbClr val="000000"/>
                  </a:solidFill>
                  <a:latin typeface="Arial"/>
                  <a:cs typeface="Arial"/>
                  <a:sym typeface="Arial"/>
                </a:endParaRPr>
              </a:p>
            </p:txBody>
          </p:sp>
          <p:sp>
            <p:nvSpPr>
              <p:cNvPr id="161" name="Google Shape;161;p27"/>
              <p:cNvSpPr txBox="1"/>
              <p:nvPr/>
            </p:nvSpPr>
            <p:spPr>
              <a:xfrm>
                <a:off x="2799875" y="1003961"/>
                <a:ext cx="1675800" cy="882630"/>
              </a:xfrm>
              <a:prstGeom prst="rect">
                <a:avLst/>
              </a:prstGeom>
              <a:noFill/>
              <a:ln>
                <a:noFill/>
              </a:ln>
            </p:spPr>
            <p:txBody>
              <a:bodyPr spcFirstLastPara="1" wrap="square" lIns="0" tIns="0" rIns="0" bIns="0" anchor="t" anchorCtr="0">
                <a:sp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Career awareness and exploration activities</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Develop an ICCP/Student Success Plan (9th grade)</a:t>
                </a:r>
                <a:endParaRPr sz="933" kern="0">
                  <a:solidFill>
                    <a:srgbClr val="000000"/>
                  </a:solidFill>
                  <a:latin typeface="Arial"/>
                  <a:cs typeface="Arial"/>
                  <a:sym typeface="Arial"/>
                </a:endParaRPr>
              </a:p>
              <a:p>
                <a:pPr marL="609585" defTabSz="1219170">
                  <a:lnSpc>
                    <a:spcPct val="115000"/>
                  </a:lnSpc>
                  <a:buClr>
                    <a:srgbClr val="000000"/>
                  </a:buClr>
                </a:pPr>
                <a:endParaRPr sz="933" kern="0">
                  <a:solidFill>
                    <a:srgbClr val="000000"/>
                  </a:solidFill>
                  <a:latin typeface="Arial"/>
                  <a:cs typeface="Arial"/>
                  <a:sym typeface="Arial"/>
                </a:endParaRPr>
              </a:p>
              <a:p>
                <a:pPr defTabSz="1219170">
                  <a:lnSpc>
                    <a:spcPct val="140021"/>
                  </a:lnSpc>
                  <a:buClr>
                    <a:srgbClr val="000000"/>
                  </a:buClr>
                </a:pPr>
                <a:endParaRPr sz="1200" kern="0">
                  <a:solidFill>
                    <a:srgbClr val="000000"/>
                  </a:solidFill>
                  <a:latin typeface="Arial"/>
                  <a:ea typeface="Arial"/>
                  <a:cs typeface="Arial"/>
                  <a:sym typeface="Arial"/>
                </a:endParaRPr>
              </a:p>
            </p:txBody>
          </p:sp>
          <p:sp>
            <p:nvSpPr>
              <p:cNvPr id="162" name="Google Shape;162;p27"/>
              <p:cNvSpPr txBox="1"/>
              <p:nvPr/>
            </p:nvSpPr>
            <p:spPr>
              <a:xfrm>
                <a:off x="4298675" y="899642"/>
                <a:ext cx="1595100" cy="687900"/>
              </a:xfrm>
              <a:prstGeom prst="rect">
                <a:avLst/>
              </a:prstGeom>
              <a:noFill/>
              <a:ln>
                <a:noFill/>
              </a:ln>
            </p:spPr>
            <p:txBody>
              <a:bodyPr spcFirstLastPara="1" wrap="square" lIns="121900" tIns="121900" rIns="121900" bIns="121900" anchor="t" anchorCtr="0">
                <a:no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cs typeface="Arial"/>
                    <a:sym typeface="Arial"/>
                  </a:rPr>
                  <a:t>Review/update ICCP (10th)</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cs typeface="Arial"/>
                    <a:sym typeface="Arial"/>
                  </a:rPr>
                  <a:t>Apply for CTE pathways</a:t>
                </a:r>
                <a:endParaRPr sz="2133" kern="0">
                  <a:solidFill>
                    <a:srgbClr val="000000"/>
                  </a:solidFill>
                  <a:latin typeface="Calibri"/>
                  <a:ea typeface="Calibri"/>
                  <a:cs typeface="Calibri"/>
                  <a:sym typeface="Calibri"/>
                </a:endParaRPr>
              </a:p>
            </p:txBody>
          </p:sp>
          <p:sp>
            <p:nvSpPr>
              <p:cNvPr id="163" name="Google Shape;163;p27"/>
              <p:cNvSpPr txBox="1"/>
              <p:nvPr/>
            </p:nvSpPr>
            <p:spPr>
              <a:xfrm>
                <a:off x="5785550" y="900319"/>
                <a:ext cx="1477200" cy="1026000"/>
              </a:xfrm>
              <a:prstGeom prst="rect">
                <a:avLst/>
              </a:prstGeom>
              <a:noFill/>
              <a:ln>
                <a:noFill/>
              </a:ln>
            </p:spPr>
            <p:txBody>
              <a:bodyPr spcFirstLastPara="1" wrap="square" lIns="121900" tIns="121900" rIns="121900" bIns="121900" anchor="t" anchorCtr="0">
                <a:noAutofit/>
              </a:bodyPr>
              <a:lstStyle/>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Career connected activities</a:t>
                </a:r>
                <a:endParaRPr sz="933" kern="0">
                  <a:solidFill>
                    <a:srgbClr val="000000"/>
                  </a:solidFill>
                  <a:latin typeface="Arial"/>
                  <a:cs typeface="Arial"/>
                  <a:sym typeface="Arial"/>
                </a:endParaRPr>
              </a:p>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Update ICCP </a:t>
                </a:r>
                <a:endParaRPr sz="933" kern="0">
                  <a:solidFill>
                    <a:srgbClr val="000000"/>
                  </a:solidFill>
                  <a:latin typeface="Arial"/>
                  <a:cs typeface="Arial"/>
                  <a:sym typeface="Arial"/>
                </a:endParaRPr>
              </a:p>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Outreach to parents and students </a:t>
                </a:r>
                <a:endParaRPr sz="2133" kern="0">
                  <a:solidFill>
                    <a:srgbClr val="000000"/>
                  </a:solidFill>
                  <a:latin typeface="Calibri"/>
                  <a:ea typeface="Calibri"/>
                  <a:cs typeface="Calibri"/>
                  <a:sym typeface="Calibri"/>
                </a:endParaRPr>
              </a:p>
            </p:txBody>
          </p:sp>
          <p:sp>
            <p:nvSpPr>
              <p:cNvPr id="164" name="Google Shape;164;p27"/>
              <p:cNvSpPr txBox="1"/>
              <p:nvPr/>
            </p:nvSpPr>
            <p:spPr>
              <a:xfrm>
                <a:off x="7262750" y="871680"/>
                <a:ext cx="1395600" cy="1026000"/>
              </a:xfrm>
              <a:prstGeom prst="rect">
                <a:avLst/>
              </a:prstGeom>
              <a:noFill/>
              <a:ln>
                <a:noFill/>
              </a:ln>
            </p:spPr>
            <p:txBody>
              <a:bodyPr spcFirstLastPara="1" wrap="square" lIns="121900" tIns="121900" rIns="121900" bIns="121900" anchor="t" anchorCtr="0">
                <a:noAutofit/>
              </a:bodyPr>
              <a:lstStyle/>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Career connected activities</a:t>
                </a:r>
                <a:endParaRPr sz="933" kern="0">
                  <a:solidFill>
                    <a:srgbClr val="000000"/>
                  </a:solidFill>
                  <a:latin typeface="Arial"/>
                  <a:cs typeface="Arial"/>
                  <a:sym typeface="Arial"/>
                </a:endParaRPr>
              </a:p>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Update ICCP </a:t>
                </a:r>
                <a:endParaRPr sz="933" kern="0">
                  <a:solidFill>
                    <a:srgbClr val="000000"/>
                  </a:solidFill>
                  <a:latin typeface="Arial"/>
                  <a:cs typeface="Arial"/>
                  <a:sym typeface="Arial"/>
                </a:endParaRPr>
              </a:p>
              <a:p>
                <a:pPr marL="84665" lvl="1" indent="-160863" defTabSz="1219170">
                  <a:lnSpc>
                    <a:spcPct val="115000"/>
                  </a:lnSpc>
                  <a:buClr>
                    <a:srgbClr val="000000"/>
                  </a:buClr>
                  <a:buSzPts val="900"/>
                  <a:buFont typeface="Arial"/>
                  <a:buChar char="•"/>
                </a:pPr>
                <a:r>
                  <a:rPr lang="en" sz="1200" kern="0">
                    <a:solidFill>
                      <a:srgbClr val="000000"/>
                    </a:solidFill>
                    <a:latin typeface="Arial"/>
                    <a:cs typeface="Arial"/>
                    <a:sym typeface="Arial"/>
                  </a:rPr>
                  <a:t>Complete FAFSA</a:t>
                </a:r>
                <a:endParaRPr sz="2133" kern="0">
                  <a:solidFill>
                    <a:srgbClr val="000000"/>
                  </a:solidFill>
                  <a:latin typeface="Calibri"/>
                  <a:ea typeface="Calibri"/>
                  <a:cs typeface="Calibri"/>
                  <a:sym typeface="Calibri"/>
                </a:endParaRPr>
              </a:p>
            </p:txBody>
          </p:sp>
          <p:sp>
            <p:nvSpPr>
              <p:cNvPr id="165" name="Google Shape;165;p27"/>
              <p:cNvSpPr txBox="1"/>
              <p:nvPr/>
            </p:nvSpPr>
            <p:spPr>
              <a:xfrm>
                <a:off x="7412525" y="634775"/>
                <a:ext cx="1002000" cy="2241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00000"/>
                    </a:solidFill>
                    <a:latin typeface="Calibri"/>
                    <a:ea typeface="Calibri"/>
                    <a:cs typeface="Calibri"/>
                    <a:sym typeface="Calibri"/>
                  </a:rPr>
                  <a:t>12th Grade</a:t>
                </a:r>
                <a:endParaRPr sz="1333" b="1" kern="0">
                  <a:solidFill>
                    <a:srgbClr val="000000"/>
                  </a:solidFill>
                  <a:latin typeface="Calibri"/>
                  <a:ea typeface="Calibri"/>
                  <a:cs typeface="Calibri"/>
                  <a:sym typeface="Calibri"/>
                </a:endParaRPr>
              </a:p>
            </p:txBody>
          </p:sp>
          <p:sp>
            <p:nvSpPr>
              <p:cNvPr id="166" name="Google Shape;166;p27"/>
              <p:cNvSpPr txBox="1"/>
              <p:nvPr/>
            </p:nvSpPr>
            <p:spPr>
              <a:xfrm>
                <a:off x="3079900" y="1980650"/>
                <a:ext cx="2489400" cy="915392"/>
              </a:xfrm>
              <a:prstGeom prst="rect">
                <a:avLst/>
              </a:prstGeom>
              <a:noFill/>
              <a:ln>
                <a:noFill/>
              </a:ln>
            </p:spPr>
            <p:txBody>
              <a:bodyPr spcFirstLastPara="1" wrap="square" lIns="0" tIns="0" rIns="0" bIns="0" anchor="t" anchorCtr="0">
                <a:sp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Targeted outreach based on referrals and to list of students not specializing in CTE or AP/IB</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Targeted career-related experiences using YouScience assessment and referrals</a:t>
                </a:r>
                <a:endParaRPr sz="933" kern="0">
                  <a:solidFill>
                    <a:srgbClr val="000000"/>
                  </a:solidFill>
                  <a:latin typeface="Arial"/>
                  <a:cs typeface="Arial"/>
                  <a:sym typeface="Arial"/>
                </a:endParaRPr>
              </a:p>
              <a:p>
                <a:pPr defTabSz="1219170">
                  <a:lnSpc>
                    <a:spcPct val="140021"/>
                  </a:lnSpc>
                  <a:buClr>
                    <a:srgbClr val="000000"/>
                  </a:buClr>
                </a:pPr>
                <a:endParaRPr sz="1200" kern="0">
                  <a:solidFill>
                    <a:srgbClr val="000000"/>
                  </a:solidFill>
                  <a:latin typeface="Arial"/>
                  <a:ea typeface="Arial"/>
                  <a:cs typeface="Arial"/>
                  <a:sym typeface="Arial"/>
                </a:endParaRPr>
              </a:p>
            </p:txBody>
          </p:sp>
          <p:sp>
            <p:nvSpPr>
              <p:cNvPr id="167" name="Google Shape;167;p27"/>
              <p:cNvSpPr txBox="1"/>
              <p:nvPr/>
            </p:nvSpPr>
            <p:spPr>
              <a:xfrm>
                <a:off x="6071625" y="2006775"/>
                <a:ext cx="2234400" cy="768161"/>
              </a:xfrm>
              <a:prstGeom prst="rect">
                <a:avLst/>
              </a:prstGeom>
              <a:noFill/>
              <a:ln>
                <a:noFill/>
              </a:ln>
            </p:spPr>
            <p:txBody>
              <a:bodyPr spcFirstLastPara="1" wrap="square" lIns="0" tIns="0" rIns="0" bIns="0" anchor="t" anchorCtr="0">
                <a:spAutoFit/>
              </a:bodyPr>
              <a:lstStyle/>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Ongoing targeted outreach</a:t>
                </a:r>
                <a:endParaRPr sz="933" kern="0">
                  <a:solidFill>
                    <a:srgbClr val="000000"/>
                  </a:solidFill>
                  <a:latin typeface="Arial"/>
                  <a:cs typeface="Arial"/>
                  <a:sym typeface="Arial"/>
                </a:endParaRPr>
              </a:p>
              <a:p>
                <a:pPr marL="270927" lvl="1" indent="-126997" defTabSz="1219170">
                  <a:lnSpc>
                    <a:spcPct val="115000"/>
                  </a:lnSpc>
                  <a:buClr>
                    <a:srgbClr val="000000"/>
                  </a:buClr>
                  <a:buSzPts val="900"/>
                  <a:buFont typeface="Arial"/>
                  <a:buChar char="•"/>
                </a:pPr>
                <a:r>
                  <a:rPr lang="en" sz="1200" kern="0">
                    <a:solidFill>
                      <a:srgbClr val="000000"/>
                    </a:solidFill>
                    <a:latin typeface="Arial"/>
                    <a:ea typeface="Arial"/>
                    <a:cs typeface="Arial"/>
                    <a:sym typeface="Arial"/>
                  </a:rPr>
                  <a:t>Targeted career-related experiences using YouScience assessment and referrals</a:t>
                </a:r>
                <a:endParaRPr sz="933" kern="0">
                  <a:solidFill>
                    <a:srgbClr val="000000"/>
                  </a:solidFill>
                  <a:latin typeface="Arial"/>
                  <a:cs typeface="Arial"/>
                  <a:sym typeface="Arial"/>
                </a:endParaRPr>
              </a:p>
              <a:p>
                <a:pPr defTabSz="1219170">
                  <a:lnSpc>
                    <a:spcPct val="140021"/>
                  </a:lnSpc>
                  <a:buClr>
                    <a:srgbClr val="000000"/>
                  </a:buClr>
                </a:pPr>
                <a:endParaRPr sz="1200" kern="0">
                  <a:solidFill>
                    <a:srgbClr val="000000"/>
                  </a:solidFill>
                  <a:latin typeface="Arial"/>
                  <a:ea typeface="Arial"/>
                  <a:cs typeface="Arial"/>
                  <a:sym typeface="Arial"/>
                </a:endParaRPr>
              </a:p>
            </p:txBody>
          </p:sp>
        </p:grpSp>
      </p:grpSp>
      <p:sp>
        <p:nvSpPr>
          <p:cNvPr id="168" name="Google Shape;168;p27"/>
          <p:cNvSpPr txBox="1"/>
          <p:nvPr/>
        </p:nvSpPr>
        <p:spPr>
          <a:xfrm>
            <a:off x="2385800" y="451217"/>
            <a:ext cx="1336000" cy="40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b="1" kern="0">
                <a:solidFill>
                  <a:srgbClr val="000000"/>
                </a:solidFill>
                <a:latin typeface="Calibri"/>
                <a:ea typeface="Calibri"/>
                <a:cs typeface="Calibri"/>
                <a:sym typeface="Calibri"/>
              </a:rPr>
              <a:t>6th-8th Grade</a:t>
            </a:r>
            <a:endParaRPr sz="1333" b="1" kern="0">
              <a:solidFill>
                <a:srgbClr val="000000"/>
              </a:solidFill>
              <a:latin typeface="Calibri"/>
              <a:ea typeface="Calibri"/>
              <a:cs typeface="Calibri"/>
              <a:sym typeface="Calibri"/>
            </a:endParaRPr>
          </a:p>
        </p:txBody>
      </p:sp>
      <p:sp>
        <p:nvSpPr>
          <p:cNvPr id="169" name="Google Shape;169;p27"/>
          <p:cNvSpPr/>
          <p:nvPr/>
        </p:nvSpPr>
        <p:spPr>
          <a:xfrm>
            <a:off x="9967" y="-100"/>
            <a:ext cx="2106800" cy="6858000"/>
          </a:xfrm>
          <a:prstGeom prst="rect">
            <a:avLst/>
          </a:prstGeom>
          <a:solidFill>
            <a:srgbClr val="23155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70" name="Google Shape;170;p27"/>
          <p:cNvSpPr txBox="1"/>
          <p:nvPr/>
        </p:nvSpPr>
        <p:spPr>
          <a:xfrm>
            <a:off x="143167" y="451233"/>
            <a:ext cx="1973600" cy="138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b="1" kern="0">
                <a:solidFill>
                  <a:srgbClr val="FFFFFF"/>
                </a:solidFill>
                <a:latin typeface="Oswald"/>
                <a:ea typeface="Oswald"/>
                <a:cs typeface="Oswald"/>
                <a:sym typeface="Oswald"/>
              </a:rPr>
              <a:t>PACCE Progressive Triage</a:t>
            </a:r>
            <a:endParaRPr sz="2667" b="1" kern="0">
              <a:solidFill>
                <a:srgbClr val="FFFFFF"/>
              </a:solidFill>
              <a:latin typeface="Oswald"/>
              <a:ea typeface="Oswald"/>
              <a:cs typeface="Oswald"/>
              <a:sym typeface="Oswald"/>
            </a:endParaRPr>
          </a:p>
        </p:txBody>
      </p:sp>
      <p:sp>
        <p:nvSpPr>
          <p:cNvPr id="171" name="Google Shape;171;p27"/>
          <p:cNvSpPr txBox="1"/>
          <p:nvPr/>
        </p:nvSpPr>
        <p:spPr>
          <a:xfrm>
            <a:off x="143167" y="1913900"/>
            <a:ext cx="1840400" cy="44256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1333"/>
              </a:spcAft>
              <a:buClr>
                <a:srgbClr val="000000"/>
              </a:buClr>
              <a:buSzPts val="1100"/>
            </a:pPr>
            <a:r>
              <a:rPr lang="en" sz="1467" kern="0">
                <a:solidFill>
                  <a:srgbClr val="FFFFFF"/>
                </a:solidFill>
                <a:latin typeface="Calibri"/>
                <a:ea typeface="Calibri"/>
                <a:cs typeface="Calibri"/>
                <a:sym typeface="Calibri"/>
              </a:rPr>
              <a:t>Student engagement through PACCE may be best understood as a progressive triage – while all students benefit from several elements of the program from 6th through 12th grade, some students self-select or are referred to the aspects of the program that best serve their needs.</a:t>
            </a:r>
            <a:endParaRPr sz="2400" b="1"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1551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pSp>
        <p:nvGrpSpPr>
          <p:cNvPr id="176" name="Google Shape;176;p28"/>
          <p:cNvGrpSpPr/>
          <p:nvPr/>
        </p:nvGrpSpPr>
        <p:grpSpPr>
          <a:xfrm>
            <a:off x="4704801" y="-8999"/>
            <a:ext cx="658923" cy="6875985"/>
            <a:chOff x="0" y="-38100"/>
            <a:chExt cx="1378500" cy="15065700"/>
          </a:xfrm>
        </p:grpSpPr>
        <p:sp>
          <p:nvSpPr>
            <p:cNvPr id="177" name="Google Shape;177;p28"/>
            <p:cNvSpPr/>
            <p:nvPr/>
          </p:nvSpPr>
          <p:spPr>
            <a:xfrm>
              <a:off x="0" y="0"/>
              <a:ext cx="1378431" cy="15027520"/>
            </a:xfrm>
            <a:custGeom>
              <a:avLst/>
              <a:gdLst/>
              <a:ahLst/>
              <a:cxnLst/>
              <a:rect l="l" t="t" r="r" b="b"/>
              <a:pathLst>
                <a:path w="1378431" h="15027520" extrusionOk="0">
                  <a:moveTo>
                    <a:pt x="0" y="0"/>
                  </a:moveTo>
                  <a:lnTo>
                    <a:pt x="1378431" y="0"/>
                  </a:lnTo>
                  <a:lnTo>
                    <a:pt x="1378431" y="15027520"/>
                  </a:lnTo>
                  <a:lnTo>
                    <a:pt x="0" y="15027520"/>
                  </a:lnTo>
                  <a:close/>
                </a:path>
              </a:pathLst>
            </a:custGeom>
            <a:solidFill>
              <a:srgbClr val="231556"/>
            </a:solidFill>
            <a:ln>
              <a:noFill/>
            </a:ln>
          </p:spPr>
        </p:sp>
        <p:sp>
          <p:nvSpPr>
            <p:cNvPr id="178" name="Google Shape;178;p28"/>
            <p:cNvSpPr txBox="1"/>
            <p:nvPr/>
          </p:nvSpPr>
          <p:spPr>
            <a:xfrm>
              <a:off x="0" y="-38100"/>
              <a:ext cx="1378500" cy="150657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cxnSp>
        <p:nvCxnSpPr>
          <p:cNvPr id="179" name="Google Shape;179;p28"/>
          <p:cNvCxnSpPr/>
          <p:nvPr/>
        </p:nvCxnSpPr>
        <p:spPr>
          <a:xfrm>
            <a:off x="5483789" y="935379"/>
            <a:ext cx="2079600" cy="0"/>
          </a:xfrm>
          <a:prstGeom prst="straightConnector1">
            <a:avLst/>
          </a:prstGeom>
          <a:noFill/>
          <a:ln w="19050" cap="flat" cmpd="sng">
            <a:solidFill>
              <a:srgbClr val="231556"/>
            </a:solidFill>
            <a:prstDash val="solid"/>
            <a:round/>
            <a:headEnd type="none" w="sm" len="sm"/>
            <a:tailEnd type="none" w="sm" len="sm"/>
          </a:ln>
        </p:spPr>
      </p:cxnSp>
      <p:grpSp>
        <p:nvGrpSpPr>
          <p:cNvPr id="180" name="Google Shape;180;p28"/>
          <p:cNvGrpSpPr/>
          <p:nvPr/>
        </p:nvGrpSpPr>
        <p:grpSpPr>
          <a:xfrm>
            <a:off x="1" y="234"/>
            <a:ext cx="4723511" cy="6857959"/>
            <a:chOff x="0" y="-38100"/>
            <a:chExt cx="1866017" cy="2747433"/>
          </a:xfrm>
        </p:grpSpPr>
        <p:sp>
          <p:nvSpPr>
            <p:cNvPr id="181" name="Google Shape;181;p28"/>
            <p:cNvSpPr/>
            <p:nvPr/>
          </p:nvSpPr>
          <p:spPr>
            <a:xfrm>
              <a:off x="0" y="0"/>
              <a:ext cx="1866017" cy="2709333"/>
            </a:xfrm>
            <a:custGeom>
              <a:avLst/>
              <a:gdLst/>
              <a:ahLst/>
              <a:cxnLst/>
              <a:rect l="l" t="t" r="r" b="b"/>
              <a:pathLst>
                <a:path w="1866017" h="2709333" extrusionOk="0">
                  <a:moveTo>
                    <a:pt x="0" y="0"/>
                  </a:moveTo>
                  <a:lnTo>
                    <a:pt x="1866017" y="0"/>
                  </a:lnTo>
                  <a:lnTo>
                    <a:pt x="1866017" y="2709333"/>
                  </a:lnTo>
                  <a:lnTo>
                    <a:pt x="0" y="2709333"/>
                  </a:lnTo>
                  <a:close/>
                </a:path>
              </a:pathLst>
            </a:custGeom>
            <a:solidFill>
              <a:srgbClr val="D68457"/>
            </a:solidFill>
            <a:ln>
              <a:noFill/>
            </a:ln>
          </p:spPr>
        </p:sp>
        <p:sp>
          <p:nvSpPr>
            <p:cNvPr id="182" name="Google Shape;182;p28"/>
            <p:cNvSpPr txBox="1"/>
            <p:nvPr/>
          </p:nvSpPr>
          <p:spPr>
            <a:xfrm>
              <a:off x="0" y="-38100"/>
              <a:ext cx="1866000" cy="27474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sp>
        <p:nvSpPr>
          <p:cNvPr id="183" name="Google Shape;183;p28"/>
          <p:cNvSpPr/>
          <p:nvPr/>
        </p:nvSpPr>
        <p:spPr>
          <a:xfrm>
            <a:off x="0" y="0"/>
            <a:ext cx="4723355" cy="2902797"/>
          </a:xfrm>
          <a:custGeom>
            <a:avLst/>
            <a:gdLst/>
            <a:ahLst/>
            <a:cxnLst/>
            <a:rect l="l" t="t" r="r" b="b"/>
            <a:pathLst>
              <a:path w="7085032" h="4354195" extrusionOk="0">
                <a:moveTo>
                  <a:pt x="0" y="0"/>
                </a:moveTo>
                <a:lnTo>
                  <a:pt x="7085032" y="0"/>
                </a:lnTo>
                <a:lnTo>
                  <a:pt x="7085032" y="4354195"/>
                </a:lnTo>
                <a:lnTo>
                  <a:pt x="0" y="4354195"/>
                </a:lnTo>
                <a:lnTo>
                  <a:pt x="0" y="0"/>
                </a:lnTo>
                <a:close/>
              </a:path>
            </a:pathLst>
          </a:custGeom>
          <a:blipFill rotWithShape="1">
            <a:blip r:embed="rId3">
              <a:alphaModFix/>
            </a:blip>
            <a:stretch>
              <a:fillRect t="-4199" b="-4209"/>
            </a:stretch>
          </a:blipFill>
          <a:ln>
            <a:noFill/>
          </a:ln>
        </p:spPr>
      </p:sp>
      <p:grpSp>
        <p:nvGrpSpPr>
          <p:cNvPr id="184" name="Google Shape;184;p28"/>
          <p:cNvGrpSpPr/>
          <p:nvPr/>
        </p:nvGrpSpPr>
        <p:grpSpPr>
          <a:xfrm rot="5400000">
            <a:off x="1874493" y="538450"/>
            <a:ext cx="979587" cy="4728689"/>
            <a:chOff x="0" y="-38100"/>
            <a:chExt cx="406400" cy="1997700"/>
          </a:xfrm>
        </p:grpSpPr>
        <p:sp>
          <p:nvSpPr>
            <p:cNvPr id="185" name="Google Shape;185;p28"/>
            <p:cNvSpPr/>
            <p:nvPr/>
          </p:nvSpPr>
          <p:spPr>
            <a:xfrm>
              <a:off x="0" y="0"/>
              <a:ext cx="406400" cy="1959559"/>
            </a:xfrm>
            <a:custGeom>
              <a:avLst/>
              <a:gdLst/>
              <a:ahLst/>
              <a:cxnLst/>
              <a:rect l="l" t="t" r="r" b="b"/>
              <a:pathLst>
                <a:path w="406400" h="1959559" extrusionOk="0">
                  <a:moveTo>
                    <a:pt x="203200" y="0"/>
                  </a:moveTo>
                  <a:lnTo>
                    <a:pt x="406400" y="0"/>
                  </a:lnTo>
                  <a:lnTo>
                    <a:pt x="203200" y="1959559"/>
                  </a:lnTo>
                  <a:lnTo>
                    <a:pt x="0" y="1959559"/>
                  </a:lnTo>
                  <a:lnTo>
                    <a:pt x="203200" y="0"/>
                  </a:lnTo>
                  <a:close/>
                </a:path>
              </a:pathLst>
            </a:custGeom>
            <a:solidFill>
              <a:srgbClr val="D68457"/>
            </a:solidFill>
            <a:ln>
              <a:noFill/>
            </a:ln>
          </p:spPr>
        </p:sp>
        <p:sp>
          <p:nvSpPr>
            <p:cNvPr id="186" name="Google Shape;186;p28"/>
            <p:cNvSpPr txBox="1"/>
            <p:nvPr/>
          </p:nvSpPr>
          <p:spPr>
            <a:xfrm>
              <a:off x="101600" y="-38100"/>
              <a:ext cx="203100" cy="1997700"/>
            </a:xfrm>
            <a:prstGeom prst="rect">
              <a:avLst/>
            </a:prstGeom>
            <a:solidFill>
              <a:srgbClr val="D68457"/>
            </a:solid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sp>
        <p:nvSpPr>
          <p:cNvPr id="187" name="Google Shape;187;p28"/>
          <p:cNvSpPr txBox="1"/>
          <p:nvPr/>
        </p:nvSpPr>
        <p:spPr>
          <a:xfrm>
            <a:off x="108951" y="2847301"/>
            <a:ext cx="4505600" cy="1067087"/>
          </a:xfrm>
          <a:prstGeom prst="rect">
            <a:avLst/>
          </a:prstGeom>
          <a:noFill/>
          <a:ln>
            <a:noFill/>
          </a:ln>
        </p:spPr>
        <p:txBody>
          <a:bodyPr spcFirstLastPara="1" wrap="square" lIns="0" tIns="0" rIns="0" bIns="0" anchor="t" anchorCtr="0">
            <a:spAutoFit/>
          </a:bodyPr>
          <a:lstStyle/>
          <a:p>
            <a:pPr defTabSz="1219170">
              <a:buClr>
                <a:srgbClr val="000000"/>
              </a:buClr>
            </a:pPr>
            <a:r>
              <a:rPr lang="en" sz="3467" kern="0">
                <a:solidFill>
                  <a:srgbClr val="231556"/>
                </a:solidFill>
                <a:latin typeface="Archivo Black"/>
                <a:ea typeface="Archivo Black"/>
                <a:cs typeface="Archivo Black"/>
                <a:sym typeface="Archivo Black"/>
              </a:rPr>
              <a:t>Navigating Beyond the Career Fair</a:t>
            </a:r>
            <a:endParaRPr sz="133" kern="0">
              <a:solidFill>
                <a:srgbClr val="000000"/>
              </a:solidFill>
              <a:latin typeface="Arial"/>
              <a:cs typeface="Arial"/>
              <a:sym typeface="Arial"/>
            </a:endParaRPr>
          </a:p>
        </p:txBody>
      </p:sp>
      <p:sp>
        <p:nvSpPr>
          <p:cNvPr id="188" name="Google Shape;188;p28"/>
          <p:cNvSpPr txBox="1"/>
          <p:nvPr/>
        </p:nvSpPr>
        <p:spPr>
          <a:xfrm>
            <a:off x="5511421" y="134967"/>
            <a:ext cx="6050000" cy="800219"/>
          </a:xfrm>
          <a:prstGeom prst="rect">
            <a:avLst/>
          </a:prstGeom>
          <a:noFill/>
          <a:ln>
            <a:noFill/>
          </a:ln>
        </p:spPr>
        <p:txBody>
          <a:bodyPr spcFirstLastPara="1" wrap="square" lIns="0" tIns="0" rIns="0" bIns="0" anchor="t" anchorCtr="0">
            <a:spAutoFit/>
          </a:bodyPr>
          <a:lstStyle/>
          <a:p>
            <a:pPr defTabSz="1219170">
              <a:buClr>
                <a:srgbClr val="000000"/>
              </a:buClr>
            </a:pPr>
            <a:r>
              <a:rPr lang="en" sz="5200" kern="0">
                <a:solidFill>
                  <a:srgbClr val="231556"/>
                </a:solidFill>
                <a:latin typeface="Archivo Black"/>
                <a:ea typeface="Archivo Black"/>
                <a:cs typeface="Archivo Black"/>
                <a:sym typeface="Archivo Black"/>
              </a:rPr>
              <a:t>Approach</a:t>
            </a:r>
            <a:endParaRPr sz="933" kern="0">
              <a:solidFill>
                <a:srgbClr val="000000"/>
              </a:solidFill>
              <a:latin typeface="Arial"/>
              <a:cs typeface="Arial"/>
              <a:sym typeface="Arial"/>
            </a:endParaRPr>
          </a:p>
        </p:txBody>
      </p:sp>
      <p:sp>
        <p:nvSpPr>
          <p:cNvPr id="189" name="Google Shape;189;p28"/>
          <p:cNvSpPr txBox="1"/>
          <p:nvPr/>
        </p:nvSpPr>
        <p:spPr>
          <a:xfrm>
            <a:off x="5511436" y="995512"/>
            <a:ext cx="6050000" cy="307777"/>
          </a:xfrm>
          <a:prstGeom prst="rect">
            <a:avLst/>
          </a:prstGeom>
          <a:noFill/>
          <a:ln>
            <a:noFill/>
          </a:ln>
        </p:spPr>
        <p:txBody>
          <a:bodyPr spcFirstLastPara="1" wrap="square" lIns="0" tIns="0" rIns="0" bIns="0" anchor="t" anchorCtr="0">
            <a:spAutoFit/>
          </a:bodyPr>
          <a:lstStyle/>
          <a:p>
            <a:pPr defTabSz="1219170">
              <a:buClr>
                <a:srgbClr val="000000"/>
              </a:buClr>
            </a:pPr>
            <a:r>
              <a:rPr lang="en" sz="2000" kern="0">
                <a:solidFill>
                  <a:srgbClr val="231556"/>
                </a:solidFill>
                <a:latin typeface="Archivo Black"/>
                <a:ea typeface="Archivo Black"/>
                <a:cs typeface="Archivo Black"/>
                <a:sym typeface="Archivo Black"/>
              </a:rPr>
              <a:t>DISTRICT CULTURE </a:t>
            </a:r>
            <a:endParaRPr sz="933" kern="0">
              <a:solidFill>
                <a:srgbClr val="000000"/>
              </a:solidFill>
              <a:latin typeface="Arial"/>
              <a:cs typeface="Arial"/>
              <a:sym typeface="Arial"/>
            </a:endParaRPr>
          </a:p>
        </p:txBody>
      </p:sp>
      <p:sp>
        <p:nvSpPr>
          <p:cNvPr id="190" name="Google Shape;190;p28"/>
          <p:cNvSpPr txBox="1"/>
          <p:nvPr/>
        </p:nvSpPr>
        <p:spPr>
          <a:xfrm>
            <a:off x="5483836" y="2183835"/>
            <a:ext cx="4609200" cy="348878"/>
          </a:xfrm>
          <a:prstGeom prst="rect">
            <a:avLst/>
          </a:prstGeom>
          <a:noFill/>
          <a:ln>
            <a:noFill/>
          </a:ln>
        </p:spPr>
        <p:txBody>
          <a:bodyPr spcFirstLastPara="1" wrap="square" lIns="0" tIns="0" rIns="0" bIns="0" anchor="t" anchorCtr="0">
            <a:spAutoFit/>
          </a:bodyPr>
          <a:lstStyle/>
          <a:p>
            <a:pPr defTabSz="1219170">
              <a:buClr>
                <a:srgbClr val="000000"/>
              </a:buClr>
            </a:pPr>
            <a:r>
              <a:rPr lang="en" sz="2267" kern="0">
                <a:solidFill>
                  <a:srgbClr val="231556"/>
                </a:solidFill>
                <a:latin typeface="Archivo Black"/>
                <a:ea typeface="Archivo Black"/>
                <a:cs typeface="Archivo Black"/>
                <a:sym typeface="Archivo Black"/>
              </a:rPr>
              <a:t>SETTING A FOUNDATION</a:t>
            </a:r>
            <a:endParaRPr sz="933" kern="0">
              <a:solidFill>
                <a:srgbClr val="000000"/>
              </a:solidFill>
              <a:latin typeface="Arial"/>
              <a:cs typeface="Arial"/>
              <a:sym typeface="Arial"/>
            </a:endParaRPr>
          </a:p>
        </p:txBody>
      </p:sp>
      <p:sp>
        <p:nvSpPr>
          <p:cNvPr id="191" name="Google Shape;191;p28"/>
          <p:cNvSpPr txBox="1"/>
          <p:nvPr/>
        </p:nvSpPr>
        <p:spPr>
          <a:xfrm>
            <a:off x="5483803" y="3314031"/>
            <a:ext cx="5994800" cy="348878"/>
          </a:xfrm>
          <a:prstGeom prst="rect">
            <a:avLst/>
          </a:prstGeom>
          <a:noFill/>
          <a:ln>
            <a:noFill/>
          </a:ln>
        </p:spPr>
        <p:txBody>
          <a:bodyPr spcFirstLastPara="1" wrap="square" lIns="0" tIns="0" rIns="0" bIns="0" anchor="t" anchorCtr="0">
            <a:spAutoFit/>
          </a:bodyPr>
          <a:lstStyle/>
          <a:p>
            <a:pPr defTabSz="1219170">
              <a:buClr>
                <a:srgbClr val="000000"/>
              </a:buClr>
            </a:pPr>
            <a:r>
              <a:rPr lang="en" sz="2267" kern="0">
                <a:solidFill>
                  <a:srgbClr val="231556"/>
                </a:solidFill>
                <a:latin typeface="Archivo Black"/>
                <a:ea typeface="Archivo Black"/>
                <a:cs typeface="Archivo Black"/>
                <a:sym typeface="Archivo Black"/>
              </a:rPr>
              <a:t>INTEREST &amp; APTITUDE ASSESSMENT</a:t>
            </a:r>
            <a:endParaRPr sz="933" kern="0">
              <a:solidFill>
                <a:srgbClr val="000000"/>
              </a:solidFill>
              <a:latin typeface="Arial"/>
              <a:cs typeface="Arial"/>
              <a:sym typeface="Arial"/>
            </a:endParaRPr>
          </a:p>
        </p:txBody>
      </p:sp>
      <p:sp>
        <p:nvSpPr>
          <p:cNvPr id="192" name="Google Shape;192;p28"/>
          <p:cNvSpPr txBox="1"/>
          <p:nvPr/>
        </p:nvSpPr>
        <p:spPr>
          <a:xfrm>
            <a:off x="5483833" y="1271000"/>
            <a:ext cx="6619600" cy="943592"/>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1333" kern="0">
                <a:solidFill>
                  <a:srgbClr val="231556"/>
                </a:solidFill>
                <a:latin typeface="Arial"/>
                <a:cs typeface="Arial"/>
                <a:sym typeface="Arial"/>
              </a:rPr>
              <a:t>PACCE relies on committed leadership, cross-departmental collaboration, professional development, and consistent data and impact tracking to enable systems change. Navigators drive internal communications and lead district teams to enhance their impact. </a:t>
            </a:r>
            <a:endParaRPr sz="933" kern="0">
              <a:solidFill>
                <a:srgbClr val="000000"/>
              </a:solidFill>
              <a:latin typeface="Arial"/>
              <a:cs typeface="Arial"/>
              <a:sym typeface="Arial"/>
            </a:endParaRPr>
          </a:p>
        </p:txBody>
      </p:sp>
      <p:sp>
        <p:nvSpPr>
          <p:cNvPr id="193" name="Google Shape;193;p28"/>
          <p:cNvSpPr txBox="1"/>
          <p:nvPr/>
        </p:nvSpPr>
        <p:spPr>
          <a:xfrm>
            <a:off x="5483803" y="2519841"/>
            <a:ext cx="6203200" cy="707694"/>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1333" kern="0">
                <a:solidFill>
                  <a:srgbClr val="231556"/>
                </a:solidFill>
                <a:latin typeface="Arial"/>
                <a:cs typeface="Arial"/>
                <a:sym typeface="Arial"/>
              </a:rPr>
              <a:t>PACCE Starts in K-5 schools in our districts with career exposure opportunities. It continues into middle and high school with a more targeted focus on exploration and experiences coordinated by the navigator. </a:t>
            </a:r>
            <a:endParaRPr sz="933" kern="0">
              <a:solidFill>
                <a:srgbClr val="000000"/>
              </a:solidFill>
              <a:latin typeface="Arial"/>
              <a:cs typeface="Arial"/>
              <a:sym typeface="Arial"/>
            </a:endParaRPr>
          </a:p>
        </p:txBody>
      </p:sp>
      <p:sp>
        <p:nvSpPr>
          <p:cNvPr id="194" name="Google Shape;194;p28"/>
          <p:cNvSpPr txBox="1"/>
          <p:nvPr/>
        </p:nvSpPr>
        <p:spPr>
          <a:xfrm>
            <a:off x="5483788" y="3649046"/>
            <a:ext cx="6215600" cy="943592"/>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1333" kern="0">
                <a:solidFill>
                  <a:srgbClr val="231556"/>
                </a:solidFill>
                <a:latin typeface="Arial"/>
                <a:cs typeface="Arial"/>
                <a:sym typeface="Arial"/>
              </a:rPr>
              <a:t>Interest and aptitude assessment give the navigator insight into whole district trends as well as helps match students with career experiences. It also serves as a place to start the conversation with students and help them map their individual college and career plan as well as explore career options. </a:t>
            </a:r>
            <a:endParaRPr sz="933" kern="0">
              <a:solidFill>
                <a:srgbClr val="000000"/>
              </a:solidFill>
              <a:latin typeface="Arial"/>
              <a:cs typeface="Arial"/>
              <a:sym typeface="Arial"/>
            </a:endParaRPr>
          </a:p>
        </p:txBody>
      </p:sp>
      <p:sp>
        <p:nvSpPr>
          <p:cNvPr id="195" name="Google Shape;195;p28"/>
          <p:cNvSpPr txBox="1"/>
          <p:nvPr/>
        </p:nvSpPr>
        <p:spPr>
          <a:xfrm>
            <a:off x="5483821" y="4653289"/>
            <a:ext cx="5994800" cy="348878"/>
          </a:xfrm>
          <a:prstGeom prst="rect">
            <a:avLst/>
          </a:prstGeom>
          <a:noFill/>
          <a:ln>
            <a:noFill/>
          </a:ln>
        </p:spPr>
        <p:txBody>
          <a:bodyPr spcFirstLastPara="1" wrap="square" lIns="0" tIns="0" rIns="0" bIns="0" anchor="t" anchorCtr="0">
            <a:spAutoFit/>
          </a:bodyPr>
          <a:lstStyle/>
          <a:p>
            <a:pPr defTabSz="1219170">
              <a:buClr>
                <a:srgbClr val="000000"/>
              </a:buClr>
            </a:pPr>
            <a:r>
              <a:rPr lang="en" sz="2267" kern="0">
                <a:solidFill>
                  <a:srgbClr val="231556"/>
                </a:solidFill>
                <a:latin typeface="Archivo Black"/>
                <a:ea typeface="Archivo Black"/>
                <a:cs typeface="Archivo Black"/>
                <a:sym typeface="Archivo Black"/>
              </a:rPr>
              <a:t>CONTINUED CAREER CONNECTIONS</a:t>
            </a:r>
            <a:endParaRPr sz="933" kern="0">
              <a:solidFill>
                <a:srgbClr val="000000"/>
              </a:solidFill>
              <a:latin typeface="Arial"/>
              <a:cs typeface="Arial"/>
              <a:sym typeface="Arial"/>
            </a:endParaRPr>
          </a:p>
        </p:txBody>
      </p:sp>
      <p:sp>
        <p:nvSpPr>
          <p:cNvPr id="196" name="Google Shape;196;p28"/>
          <p:cNvSpPr txBox="1"/>
          <p:nvPr/>
        </p:nvSpPr>
        <p:spPr>
          <a:xfrm>
            <a:off x="5483833" y="5014234"/>
            <a:ext cx="6619600" cy="943592"/>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1333" kern="0">
                <a:solidFill>
                  <a:srgbClr val="231556"/>
                </a:solidFill>
                <a:latin typeface="Arial"/>
                <a:cs typeface="Arial"/>
                <a:sym typeface="Arial"/>
              </a:rPr>
              <a:t>PACCE navigators coordinate regionally to expand career opportunities through activities like lunch-and-learns, worksite tours, and work-based learning, while developing monthly career-focused lesson plans to keep career connections a priority in the district.</a:t>
            </a:r>
            <a:endParaRPr sz="933" kern="0">
              <a:solidFill>
                <a:srgbClr val="000000"/>
              </a:solidFill>
              <a:latin typeface="Arial"/>
              <a:cs typeface="Arial"/>
              <a:sym typeface="Arial"/>
            </a:endParaRPr>
          </a:p>
        </p:txBody>
      </p:sp>
      <p:sp>
        <p:nvSpPr>
          <p:cNvPr id="197" name="Google Shape;197;p28"/>
          <p:cNvSpPr txBox="1"/>
          <p:nvPr/>
        </p:nvSpPr>
        <p:spPr>
          <a:xfrm>
            <a:off x="264767" y="3990951"/>
            <a:ext cx="4171200" cy="2288768"/>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2000" kern="0">
                <a:solidFill>
                  <a:srgbClr val="231556"/>
                </a:solidFill>
                <a:latin typeface="Arial"/>
                <a:cs typeface="Arial"/>
                <a:sym typeface="Arial"/>
              </a:rPr>
              <a:t>The Navigator position plays a crucial role in PACCE. Having a dedicated individual in each district focusing on Careers and CCP Pathways and taking ownership of the tasks is key to progress. </a:t>
            </a:r>
            <a:endParaRPr sz="2000" kern="0">
              <a:solidFill>
                <a:srgbClr val="231556"/>
              </a:solidFill>
              <a:latin typeface="Arial"/>
              <a:cs typeface="Arial"/>
              <a:sym typeface="Arial"/>
            </a:endParaRPr>
          </a:p>
          <a:p>
            <a:pPr defTabSz="1219170">
              <a:lnSpc>
                <a:spcPct val="115000"/>
              </a:lnSpc>
              <a:buClr>
                <a:srgbClr val="000000"/>
              </a:buClr>
            </a:pPr>
            <a:endParaRPr sz="933" kern="0">
              <a:solidFill>
                <a:srgbClr val="000000"/>
              </a:solidFill>
              <a:latin typeface="Arial"/>
              <a:cs typeface="Arial"/>
              <a:sym typeface="Arial"/>
            </a:endParaRPr>
          </a:p>
        </p:txBody>
      </p:sp>
      <p:sp>
        <p:nvSpPr>
          <p:cNvPr id="198" name="Google Shape;198;p28"/>
          <p:cNvSpPr txBox="1"/>
          <p:nvPr/>
        </p:nvSpPr>
        <p:spPr>
          <a:xfrm>
            <a:off x="5456188" y="5927422"/>
            <a:ext cx="5994800" cy="348878"/>
          </a:xfrm>
          <a:prstGeom prst="rect">
            <a:avLst/>
          </a:prstGeom>
          <a:noFill/>
          <a:ln>
            <a:noFill/>
          </a:ln>
        </p:spPr>
        <p:txBody>
          <a:bodyPr spcFirstLastPara="1" wrap="square" lIns="0" tIns="0" rIns="0" bIns="0" anchor="t" anchorCtr="0">
            <a:spAutoFit/>
          </a:bodyPr>
          <a:lstStyle/>
          <a:p>
            <a:pPr defTabSz="1219170">
              <a:buClr>
                <a:srgbClr val="000000"/>
              </a:buClr>
            </a:pPr>
            <a:r>
              <a:rPr lang="en" sz="2267" kern="0">
                <a:solidFill>
                  <a:srgbClr val="231556"/>
                </a:solidFill>
                <a:latin typeface="Archivo Black"/>
                <a:ea typeface="Archivo Black"/>
                <a:cs typeface="Archivo Black"/>
                <a:sym typeface="Archivo Black"/>
              </a:rPr>
              <a:t>1:1 NAVIGATION FOR CCP PATHWAYS</a:t>
            </a:r>
            <a:endParaRPr sz="933" kern="0">
              <a:solidFill>
                <a:srgbClr val="000000"/>
              </a:solidFill>
              <a:latin typeface="Arial"/>
              <a:cs typeface="Arial"/>
              <a:sym typeface="Arial"/>
            </a:endParaRPr>
          </a:p>
        </p:txBody>
      </p:sp>
      <p:sp>
        <p:nvSpPr>
          <p:cNvPr id="199" name="Google Shape;199;p28"/>
          <p:cNvSpPr txBox="1"/>
          <p:nvPr/>
        </p:nvSpPr>
        <p:spPr>
          <a:xfrm>
            <a:off x="5456188" y="6258977"/>
            <a:ext cx="6270800" cy="471796"/>
          </a:xfrm>
          <a:prstGeom prst="rect">
            <a:avLst/>
          </a:prstGeom>
          <a:noFill/>
          <a:ln>
            <a:noFill/>
          </a:ln>
        </p:spPr>
        <p:txBody>
          <a:bodyPr spcFirstLastPara="1" wrap="square" lIns="0" tIns="0" rIns="0" bIns="0" anchor="t" anchorCtr="0">
            <a:spAutoFit/>
          </a:bodyPr>
          <a:lstStyle/>
          <a:p>
            <a:pPr defTabSz="1219170">
              <a:lnSpc>
                <a:spcPct val="115000"/>
              </a:lnSpc>
              <a:buClr>
                <a:srgbClr val="000000"/>
              </a:buClr>
            </a:pPr>
            <a:r>
              <a:rPr lang="en" sz="1333" kern="0">
                <a:solidFill>
                  <a:srgbClr val="231556"/>
                </a:solidFill>
                <a:latin typeface="Arial"/>
                <a:cs typeface="Arial"/>
                <a:sym typeface="Arial"/>
              </a:rPr>
              <a:t>Our navigators work 1:1 with students that are participating in CCP Pathways. They also work alongside transition advisors from Sinclair College</a:t>
            </a:r>
            <a:endParaRPr sz="933" kern="0">
              <a:solidFill>
                <a:srgbClr val="000000"/>
              </a:solidFill>
              <a:latin typeface="Arial"/>
              <a:cs typeface="Arial"/>
              <a:sym typeface="Arial"/>
            </a:endParaRPr>
          </a:p>
        </p:txBody>
      </p:sp>
      <p:sp>
        <p:nvSpPr>
          <p:cNvPr id="200" name="Google Shape;200;p28"/>
          <p:cNvSpPr/>
          <p:nvPr/>
        </p:nvSpPr>
        <p:spPr>
          <a:xfrm>
            <a:off x="4783200" y="949300"/>
            <a:ext cx="532000" cy="528000"/>
          </a:xfrm>
          <a:prstGeom prst="ellipse">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nvGrpSpPr>
          <p:cNvPr id="201" name="Google Shape;201;p28"/>
          <p:cNvGrpSpPr/>
          <p:nvPr/>
        </p:nvGrpSpPr>
        <p:grpSpPr>
          <a:xfrm>
            <a:off x="4863662" y="1038905"/>
            <a:ext cx="371084" cy="348791"/>
            <a:chOff x="-10391650" y="3180600"/>
            <a:chExt cx="352875" cy="353075"/>
          </a:xfrm>
        </p:grpSpPr>
        <p:sp>
          <p:nvSpPr>
            <p:cNvPr id="202" name="Google Shape;202;p28"/>
            <p:cNvSpPr/>
            <p:nvPr/>
          </p:nvSpPr>
          <p:spPr>
            <a:xfrm>
              <a:off x="-10390875" y="3263500"/>
              <a:ext cx="352100" cy="42550"/>
            </a:xfrm>
            <a:custGeom>
              <a:avLst/>
              <a:gdLst/>
              <a:ahLst/>
              <a:cxnLst/>
              <a:rect l="l" t="t" r="r" b="b"/>
              <a:pathLst>
                <a:path w="14084" h="1702" extrusionOk="0">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8"/>
            <p:cNvSpPr/>
            <p:nvPr/>
          </p:nvSpPr>
          <p:spPr>
            <a:xfrm>
              <a:off x="-10391650" y="3451750"/>
              <a:ext cx="352875" cy="81925"/>
            </a:xfrm>
            <a:custGeom>
              <a:avLst/>
              <a:gdLst/>
              <a:ahLst/>
              <a:cxnLst/>
              <a:rect l="l" t="t" r="r" b="b"/>
              <a:pathLst>
                <a:path w="14115" h="3277" extrusionOk="0">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8"/>
            <p:cNvSpPr/>
            <p:nvPr/>
          </p:nvSpPr>
          <p:spPr>
            <a:xfrm>
              <a:off x="-10327075" y="3180600"/>
              <a:ext cx="223700" cy="62450"/>
            </a:xfrm>
            <a:custGeom>
              <a:avLst/>
              <a:gdLst/>
              <a:ahLst/>
              <a:cxnLst/>
              <a:rect l="l" t="t" r="r" b="b"/>
              <a:pathLst>
                <a:path w="8948" h="2498" extrusionOk="0">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8"/>
            <p:cNvSpPr/>
            <p:nvPr/>
          </p:nvSpPr>
          <p:spPr>
            <a:xfrm>
              <a:off x="-10245950" y="3325725"/>
              <a:ext cx="61450" cy="104775"/>
            </a:xfrm>
            <a:custGeom>
              <a:avLst/>
              <a:gdLst/>
              <a:ahLst/>
              <a:cxnLst/>
              <a:rect l="l" t="t" r="r" b="b"/>
              <a:pathLst>
                <a:path w="2458" h="4191" extrusionOk="0">
                  <a:moveTo>
                    <a:pt x="0" y="1"/>
                  </a:moveTo>
                  <a:lnTo>
                    <a:pt x="0" y="4191"/>
                  </a:lnTo>
                  <a:lnTo>
                    <a:pt x="2458" y="4191"/>
                  </a:lnTo>
                  <a:lnTo>
                    <a:pt x="245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8"/>
            <p:cNvSpPr/>
            <p:nvPr/>
          </p:nvSpPr>
          <p:spPr>
            <a:xfrm>
              <a:off x="-10142775" y="3325725"/>
              <a:ext cx="63025" cy="104775"/>
            </a:xfrm>
            <a:custGeom>
              <a:avLst/>
              <a:gdLst/>
              <a:ahLst/>
              <a:cxnLst/>
              <a:rect l="l" t="t" r="r" b="b"/>
              <a:pathLst>
                <a:path w="2521" h="4191" extrusionOk="0">
                  <a:moveTo>
                    <a:pt x="1" y="1"/>
                  </a:moveTo>
                  <a:lnTo>
                    <a:pt x="1" y="4191"/>
                  </a:lnTo>
                  <a:lnTo>
                    <a:pt x="2521" y="4191"/>
                  </a:lnTo>
                  <a:lnTo>
                    <a:pt x="252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8"/>
            <p:cNvSpPr/>
            <p:nvPr/>
          </p:nvSpPr>
          <p:spPr>
            <a:xfrm>
              <a:off x="-10350700" y="3325725"/>
              <a:ext cx="62250" cy="104775"/>
            </a:xfrm>
            <a:custGeom>
              <a:avLst/>
              <a:gdLst/>
              <a:ahLst/>
              <a:cxnLst/>
              <a:rect l="l" t="t" r="r" b="b"/>
              <a:pathLst>
                <a:path w="2490" h="4191" extrusionOk="0">
                  <a:moveTo>
                    <a:pt x="0" y="1"/>
                  </a:moveTo>
                  <a:lnTo>
                    <a:pt x="0" y="4191"/>
                  </a:lnTo>
                  <a:lnTo>
                    <a:pt x="2489" y="4191"/>
                  </a:lnTo>
                  <a:lnTo>
                    <a:pt x="248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8" name="Google Shape;208;p28"/>
          <p:cNvSpPr/>
          <p:nvPr/>
        </p:nvSpPr>
        <p:spPr>
          <a:xfrm>
            <a:off x="4783167" y="5837833"/>
            <a:ext cx="532000" cy="528000"/>
          </a:xfrm>
          <a:prstGeom prst="ellipse">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9" name="Google Shape;209;p28"/>
          <p:cNvSpPr/>
          <p:nvPr/>
        </p:nvSpPr>
        <p:spPr>
          <a:xfrm>
            <a:off x="4759033" y="4561617"/>
            <a:ext cx="532000" cy="528000"/>
          </a:xfrm>
          <a:prstGeom prst="ellipse">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0" name="Google Shape;210;p28"/>
          <p:cNvSpPr/>
          <p:nvPr/>
        </p:nvSpPr>
        <p:spPr>
          <a:xfrm>
            <a:off x="4783184" y="2085817"/>
            <a:ext cx="532000" cy="528000"/>
          </a:xfrm>
          <a:prstGeom prst="ellipse">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1" name="Google Shape;211;p28"/>
          <p:cNvSpPr/>
          <p:nvPr/>
        </p:nvSpPr>
        <p:spPr>
          <a:xfrm>
            <a:off x="4783184" y="3222367"/>
            <a:ext cx="532000" cy="528000"/>
          </a:xfrm>
          <a:prstGeom prst="ellipse">
            <a:avLst/>
          </a:prstGeom>
          <a:solidFill>
            <a:srgbClr val="D68457"/>
          </a:solidFill>
          <a:ln w="9525" cap="flat" cmpd="sng">
            <a:solidFill>
              <a:srgbClr val="D68457"/>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nvGrpSpPr>
          <p:cNvPr id="212" name="Google Shape;212;p28"/>
          <p:cNvGrpSpPr/>
          <p:nvPr/>
        </p:nvGrpSpPr>
        <p:grpSpPr>
          <a:xfrm>
            <a:off x="4863633" y="2142053"/>
            <a:ext cx="371092" cy="415544"/>
            <a:chOff x="-49764975" y="3183375"/>
            <a:chExt cx="299300" cy="299125"/>
          </a:xfrm>
        </p:grpSpPr>
        <p:sp>
          <p:nvSpPr>
            <p:cNvPr id="213" name="Google Shape;213;p28"/>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8"/>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8"/>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8"/>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8"/>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8"/>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8"/>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8"/>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8"/>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2" name="Google Shape;222;p28"/>
          <p:cNvSpPr/>
          <p:nvPr/>
        </p:nvSpPr>
        <p:spPr>
          <a:xfrm>
            <a:off x="4841407" y="3280683"/>
            <a:ext cx="415533" cy="415533"/>
          </a:xfrm>
          <a:custGeom>
            <a:avLst/>
            <a:gdLst/>
            <a:ahLst/>
            <a:cxnLst/>
            <a:rect l="l" t="t" r="r" b="b"/>
            <a:pathLst>
              <a:path w="623300" h="623300" extrusionOk="0">
                <a:moveTo>
                  <a:pt x="0" y="0"/>
                </a:moveTo>
                <a:lnTo>
                  <a:pt x="623299" y="0"/>
                </a:lnTo>
                <a:lnTo>
                  <a:pt x="623299" y="623300"/>
                </a:lnTo>
                <a:lnTo>
                  <a:pt x="0" y="623300"/>
                </a:lnTo>
                <a:lnTo>
                  <a:pt x="0" y="0"/>
                </a:lnTo>
                <a:close/>
              </a:path>
            </a:pathLst>
          </a:custGeom>
          <a:blipFill rotWithShape="1">
            <a:blip r:embed="rId4">
              <a:alphaModFix/>
            </a:blip>
            <a:stretch>
              <a:fillRect/>
            </a:stretch>
          </a:blipFill>
          <a:ln>
            <a:noFill/>
          </a:ln>
        </p:spPr>
      </p:sp>
      <p:grpSp>
        <p:nvGrpSpPr>
          <p:cNvPr id="223" name="Google Shape;223;p28"/>
          <p:cNvGrpSpPr/>
          <p:nvPr/>
        </p:nvGrpSpPr>
        <p:grpSpPr>
          <a:xfrm>
            <a:off x="4873917" y="4673713"/>
            <a:ext cx="302239" cy="307985"/>
            <a:chOff x="-49027775" y="3183175"/>
            <a:chExt cx="299325" cy="299325"/>
          </a:xfrm>
        </p:grpSpPr>
        <p:sp>
          <p:nvSpPr>
            <p:cNvPr id="224" name="Google Shape;224;p28"/>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8"/>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8"/>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8"/>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8" name="Google Shape;228;p28"/>
          <p:cNvGrpSpPr/>
          <p:nvPr/>
        </p:nvGrpSpPr>
        <p:grpSpPr>
          <a:xfrm>
            <a:off x="4848709" y="5900897"/>
            <a:ext cx="371119" cy="348800"/>
            <a:chOff x="-30354000" y="3569100"/>
            <a:chExt cx="292250" cy="292225"/>
          </a:xfrm>
        </p:grpSpPr>
        <p:sp>
          <p:nvSpPr>
            <p:cNvPr id="229" name="Google Shape;229;p28"/>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8"/>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8"/>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8"/>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8"/>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8"/>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568004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29"/>
          <p:cNvGrpSpPr/>
          <p:nvPr/>
        </p:nvGrpSpPr>
        <p:grpSpPr>
          <a:xfrm>
            <a:off x="7864183" y="-145029"/>
            <a:ext cx="4577147" cy="1718364"/>
            <a:chOff x="0" y="-38100"/>
            <a:chExt cx="1115543" cy="418800"/>
          </a:xfrm>
        </p:grpSpPr>
        <p:sp>
          <p:nvSpPr>
            <p:cNvPr id="240" name="Google Shape;240;p29"/>
            <p:cNvSpPr/>
            <p:nvPr/>
          </p:nvSpPr>
          <p:spPr>
            <a:xfrm>
              <a:off x="0" y="0"/>
              <a:ext cx="1115543" cy="380641"/>
            </a:xfrm>
            <a:custGeom>
              <a:avLst/>
              <a:gdLst/>
              <a:ahLst/>
              <a:cxnLst/>
              <a:rect l="l" t="t" r="r" b="b"/>
              <a:pathLst>
                <a:path w="1115543" h="380641" extrusionOk="0">
                  <a:moveTo>
                    <a:pt x="203200" y="0"/>
                  </a:moveTo>
                  <a:lnTo>
                    <a:pt x="1115543" y="0"/>
                  </a:lnTo>
                  <a:lnTo>
                    <a:pt x="912343" y="380641"/>
                  </a:lnTo>
                  <a:lnTo>
                    <a:pt x="0" y="380641"/>
                  </a:lnTo>
                  <a:lnTo>
                    <a:pt x="203200" y="0"/>
                  </a:lnTo>
                  <a:close/>
                </a:path>
              </a:pathLst>
            </a:custGeom>
            <a:solidFill>
              <a:srgbClr val="D9D9D9"/>
            </a:solidFill>
            <a:ln>
              <a:noFill/>
            </a:ln>
          </p:spPr>
        </p:sp>
        <p:sp>
          <p:nvSpPr>
            <p:cNvPr id="241" name="Google Shape;241;p29"/>
            <p:cNvSpPr txBox="1"/>
            <p:nvPr/>
          </p:nvSpPr>
          <p:spPr>
            <a:xfrm>
              <a:off x="101600" y="-38100"/>
              <a:ext cx="912300" cy="4188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242" name="Google Shape;242;p29"/>
          <p:cNvGrpSpPr/>
          <p:nvPr/>
        </p:nvGrpSpPr>
        <p:grpSpPr>
          <a:xfrm>
            <a:off x="1539555" y="7"/>
            <a:ext cx="2268616" cy="550437"/>
            <a:chOff x="0" y="-38100"/>
            <a:chExt cx="1911540" cy="463800"/>
          </a:xfrm>
        </p:grpSpPr>
        <p:sp>
          <p:nvSpPr>
            <p:cNvPr id="243" name="Google Shape;243;p29"/>
            <p:cNvSpPr/>
            <p:nvPr/>
          </p:nvSpPr>
          <p:spPr>
            <a:xfrm>
              <a:off x="0" y="0"/>
              <a:ext cx="1911540" cy="425671"/>
            </a:xfrm>
            <a:custGeom>
              <a:avLst/>
              <a:gdLst/>
              <a:ahLst/>
              <a:cxnLst/>
              <a:rect l="l" t="t" r="r" b="b"/>
              <a:pathLst>
                <a:path w="1911540" h="425671" extrusionOk="0">
                  <a:moveTo>
                    <a:pt x="1708340" y="0"/>
                  </a:moveTo>
                  <a:lnTo>
                    <a:pt x="0" y="0"/>
                  </a:lnTo>
                  <a:lnTo>
                    <a:pt x="203200" y="425671"/>
                  </a:lnTo>
                  <a:lnTo>
                    <a:pt x="1911540" y="425671"/>
                  </a:lnTo>
                  <a:lnTo>
                    <a:pt x="1708340" y="0"/>
                  </a:lnTo>
                  <a:close/>
                </a:path>
              </a:pathLst>
            </a:custGeom>
            <a:solidFill>
              <a:srgbClr val="1753A9"/>
            </a:solidFill>
            <a:ln>
              <a:noFill/>
            </a:ln>
          </p:spPr>
        </p:sp>
        <p:sp>
          <p:nvSpPr>
            <p:cNvPr id="244" name="Google Shape;244;p29"/>
            <p:cNvSpPr txBox="1"/>
            <p:nvPr/>
          </p:nvSpPr>
          <p:spPr>
            <a:xfrm>
              <a:off x="101600" y="-38100"/>
              <a:ext cx="1708200" cy="4638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245" name="Google Shape;245;p29"/>
          <p:cNvGrpSpPr/>
          <p:nvPr/>
        </p:nvGrpSpPr>
        <p:grpSpPr>
          <a:xfrm>
            <a:off x="7" y="-60431"/>
            <a:ext cx="2685621" cy="903235"/>
            <a:chOff x="0" y="-38100"/>
            <a:chExt cx="1379033" cy="463800"/>
          </a:xfrm>
        </p:grpSpPr>
        <p:sp>
          <p:nvSpPr>
            <p:cNvPr id="246" name="Google Shape;246;p29"/>
            <p:cNvSpPr/>
            <p:nvPr/>
          </p:nvSpPr>
          <p:spPr>
            <a:xfrm>
              <a:off x="0" y="0"/>
              <a:ext cx="1379033" cy="425671"/>
            </a:xfrm>
            <a:custGeom>
              <a:avLst/>
              <a:gdLst/>
              <a:ahLst/>
              <a:cxnLst/>
              <a:rect l="l" t="t" r="r" b="b"/>
              <a:pathLst>
                <a:path w="1379033" h="425671" extrusionOk="0">
                  <a:moveTo>
                    <a:pt x="1175833" y="0"/>
                  </a:moveTo>
                  <a:lnTo>
                    <a:pt x="0" y="0"/>
                  </a:lnTo>
                  <a:lnTo>
                    <a:pt x="203200" y="425671"/>
                  </a:lnTo>
                  <a:lnTo>
                    <a:pt x="1379033" y="425671"/>
                  </a:lnTo>
                  <a:lnTo>
                    <a:pt x="1175833" y="0"/>
                  </a:lnTo>
                  <a:close/>
                </a:path>
              </a:pathLst>
            </a:custGeom>
            <a:solidFill>
              <a:srgbClr val="122E5A"/>
            </a:solidFill>
            <a:ln>
              <a:noFill/>
            </a:ln>
          </p:spPr>
        </p:sp>
        <p:sp>
          <p:nvSpPr>
            <p:cNvPr id="247" name="Google Shape;247;p29"/>
            <p:cNvSpPr txBox="1"/>
            <p:nvPr/>
          </p:nvSpPr>
          <p:spPr>
            <a:xfrm>
              <a:off x="101600" y="-38100"/>
              <a:ext cx="1175700" cy="4638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248" name="Google Shape;248;p29"/>
          <p:cNvGrpSpPr/>
          <p:nvPr/>
        </p:nvGrpSpPr>
        <p:grpSpPr>
          <a:xfrm>
            <a:off x="275358" y="1092569"/>
            <a:ext cx="3796476" cy="3666383"/>
            <a:chOff x="0" y="-38100"/>
            <a:chExt cx="1499793" cy="1448400"/>
          </a:xfrm>
        </p:grpSpPr>
        <p:sp>
          <p:nvSpPr>
            <p:cNvPr id="249" name="Google Shape;249;p29"/>
            <p:cNvSpPr/>
            <p:nvPr/>
          </p:nvSpPr>
          <p:spPr>
            <a:xfrm>
              <a:off x="0" y="0"/>
              <a:ext cx="1499793" cy="1410280"/>
            </a:xfrm>
            <a:custGeom>
              <a:avLst/>
              <a:gdLst/>
              <a:ahLst/>
              <a:cxnLst/>
              <a:rect l="l" t="t" r="r" b="b"/>
              <a:pathLst>
                <a:path w="1499793" h="1410280" extrusionOk="0">
                  <a:moveTo>
                    <a:pt x="69336" y="0"/>
                  </a:moveTo>
                  <a:lnTo>
                    <a:pt x="1430457" y="0"/>
                  </a:lnTo>
                  <a:cubicBezTo>
                    <a:pt x="1448846" y="0"/>
                    <a:pt x="1466482" y="7305"/>
                    <a:pt x="1479485" y="20308"/>
                  </a:cubicBezTo>
                  <a:cubicBezTo>
                    <a:pt x="1492488" y="33311"/>
                    <a:pt x="1499793" y="50947"/>
                    <a:pt x="1499793" y="69336"/>
                  </a:cubicBezTo>
                  <a:lnTo>
                    <a:pt x="1499793" y="1340943"/>
                  </a:lnTo>
                  <a:cubicBezTo>
                    <a:pt x="1499793" y="1379237"/>
                    <a:pt x="1468750" y="1410280"/>
                    <a:pt x="1430457" y="1410280"/>
                  </a:cubicBezTo>
                  <a:lnTo>
                    <a:pt x="69336" y="1410280"/>
                  </a:lnTo>
                  <a:cubicBezTo>
                    <a:pt x="31043" y="1410280"/>
                    <a:pt x="0" y="1379237"/>
                    <a:pt x="0" y="1340943"/>
                  </a:cubicBezTo>
                  <a:lnTo>
                    <a:pt x="0" y="69336"/>
                  </a:lnTo>
                  <a:cubicBezTo>
                    <a:pt x="0" y="31043"/>
                    <a:pt x="31043" y="0"/>
                    <a:pt x="69336" y="0"/>
                  </a:cubicBezTo>
                  <a:close/>
                </a:path>
              </a:pathLst>
            </a:custGeom>
            <a:solidFill>
              <a:srgbClr val="CDCFD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txBox="1"/>
            <p:nvPr/>
          </p:nvSpPr>
          <p:spPr>
            <a:xfrm>
              <a:off x="0" y="-38100"/>
              <a:ext cx="1499700" cy="144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251" name="Google Shape;251;p29"/>
          <p:cNvGrpSpPr/>
          <p:nvPr/>
        </p:nvGrpSpPr>
        <p:grpSpPr>
          <a:xfrm>
            <a:off x="4197825" y="1092569"/>
            <a:ext cx="3796476" cy="3666383"/>
            <a:chOff x="0" y="-38100"/>
            <a:chExt cx="1499793" cy="1448400"/>
          </a:xfrm>
        </p:grpSpPr>
        <p:sp>
          <p:nvSpPr>
            <p:cNvPr id="252" name="Google Shape;252;p29"/>
            <p:cNvSpPr/>
            <p:nvPr/>
          </p:nvSpPr>
          <p:spPr>
            <a:xfrm>
              <a:off x="0" y="0"/>
              <a:ext cx="1499793" cy="1410280"/>
            </a:xfrm>
            <a:custGeom>
              <a:avLst/>
              <a:gdLst/>
              <a:ahLst/>
              <a:cxnLst/>
              <a:rect l="l" t="t" r="r" b="b"/>
              <a:pathLst>
                <a:path w="1499793" h="1410280" extrusionOk="0">
                  <a:moveTo>
                    <a:pt x="69336" y="0"/>
                  </a:moveTo>
                  <a:lnTo>
                    <a:pt x="1430457" y="0"/>
                  </a:lnTo>
                  <a:cubicBezTo>
                    <a:pt x="1448846" y="0"/>
                    <a:pt x="1466482" y="7305"/>
                    <a:pt x="1479485" y="20308"/>
                  </a:cubicBezTo>
                  <a:cubicBezTo>
                    <a:pt x="1492488" y="33311"/>
                    <a:pt x="1499793" y="50947"/>
                    <a:pt x="1499793" y="69336"/>
                  </a:cubicBezTo>
                  <a:lnTo>
                    <a:pt x="1499793" y="1340943"/>
                  </a:lnTo>
                  <a:cubicBezTo>
                    <a:pt x="1499793" y="1379237"/>
                    <a:pt x="1468750" y="1410280"/>
                    <a:pt x="1430457" y="1410280"/>
                  </a:cubicBezTo>
                  <a:lnTo>
                    <a:pt x="69336" y="1410280"/>
                  </a:lnTo>
                  <a:cubicBezTo>
                    <a:pt x="31043" y="1410280"/>
                    <a:pt x="0" y="1379237"/>
                    <a:pt x="0" y="1340943"/>
                  </a:cubicBezTo>
                  <a:lnTo>
                    <a:pt x="0" y="69336"/>
                  </a:lnTo>
                  <a:cubicBezTo>
                    <a:pt x="0" y="31043"/>
                    <a:pt x="31043" y="0"/>
                    <a:pt x="69336" y="0"/>
                  </a:cubicBezTo>
                  <a:close/>
                </a:path>
              </a:pathLst>
            </a:custGeom>
            <a:solidFill>
              <a:srgbClr val="CDCFD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txBox="1"/>
            <p:nvPr/>
          </p:nvSpPr>
          <p:spPr>
            <a:xfrm>
              <a:off x="0" y="-38100"/>
              <a:ext cx="1499700" cy="144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grpSp>
        <p:nvGrpSpPr>
          <p:cNvPr id="254" name="Google Shape;254;p29"/>
          <p:cNvGrpSpPr/>
          <p:nvPr/>
        </p:nvGrpSpPr>
        <p:grpSpPr>
          <a:xfrm>
            <a:off x="8254526" y="1092569"/>
            <a:ext cx="3796476" cy="3666383"/>
            <a:chOff x="0" y="-38100"/>
            <a:chExt cx="1499793" cy="1448400"/>
          </a:xfrm>
        </p:grpSpPr>
        <p:sp>
          <p:nvSpPr>
            <p:cNvPr id="255" name="Google Shape;255;p29"/>
            <p:cNvSpPr/>
            <p:nvPr/>
          </p:nvSpPr>
          <p:spPr>
            <a:xfrm>
              <a:off x="0" y="0"/>
              <a:ext cx="1499793" cy="1410280"/>
            </a:xfrm>
            <a:custGeom>
              <a:avLst/>
              <a:gdLst/>
              <a:ahLst/>
              <a:cxnLst/>
              <a:rect l="l" t="t" r="r" b="b"/>
              <a:pathLst>
                <a:path w="1499793" h="1410280" extrusionOk="0">
                  <a:moveTo>
                    <a:pt x="69336" y="0"/>
                  </a:moveTo>
                  <a:lnTo>
                    <a:pt x="1430457" y="0"/>
                  </a:lnTo>
                  <a:cubicBezTo>
                    <a:pt x="1448846" y="0"/>
                    <a:pt x="1466482" y="7305"/>
                    <a:pt x="1479485" y="20308"/>
                  </a:cubicBezTo>
                  <a:cubicBezTo>
                    <a:pt x="1492488" y="33311"/>
                    <a:pt x="1499793" y="50947"/>
                    <a:pt x="1499793" y="69336"/>
                  </a:cubicBezTo>
                  <a:lnTo>
                    <a:pt x="1499793" y="1340943"/>
                  </a:lnTo>
                  <a:cubicBezTo>
                    <a:pt x="1499793" y="1379237"/>
                    <a:pt x="1468750" y="1410280"/>
                    <a:pt x="1430457" y="1410280"/>
                  </a:cubicBezTo>
                  <a:lnTo>
                    <a:pt x="69336" y="1410280"/>
                  </a:lnTo>
                  <a:cubicBezTo>
                    <a:pt x="31043" y="1410280"/>
                    <a:pt x="0" y="1379237"/>
                    <a:pt x="0" y="1340943"/>
                  </a:cubicBezTo>
                  <a:lnTo>
                    <a:pt x="0" y="69336"/>
                  </a:lnTo>
                  <a:cubicBezTo>
                    <a:pt x="0" y="31043"/>
                    <a:pt x="31043" y="0"/>
                    <a:pt x="69336" y="0"/>
                  </a:cubicBezTo>
                  <a:close/>
                </a:path>
              </a:pathLst>
            </a:custGeom>
            <a:solidFill>
              <a:srgbClr val="CDCFD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txBox="1"/>
            <p:nvPr/>
          </p:nvSpPr>
          <p:spPr>
            <a:xfrm>
              <a:off x="0" y="-38100"/>
              <a:ext cx="1499700" cy="14484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sp>
        <p:nvSpPr>
          <p:cNvPr id="257" name="Google Shape;257;p29"/>
          <p:cNvSpPr/>
          <p:nvPr/>
        </p:nvSpPr>
        <p:spPr>
          <a:xfrm>
            <a:off x="4198525" y="1"/>
            <a:ext cx="3649140" cy="1189012"/>
          </a:xfrm>
          <a:custGeom>
            <a:avLst/>
            <a:gdLst/>
            <a:ahLst/>
            <a:cxnLst/>
            <a:rect l="l" t="t" r="r" b="b"/>
            <a:pathLst>
              <a:path w="5473710" h="1783517" extrusionOk="0">
                <a:moveTo>
                  <a:pt x="0" y="0"/>
                </a:moveTo>
                <a:lnTo>
                  <a:pt x="5473710" y="0"/>
                </a:lnTo>
                <a:lnTo>
                  <a:pt x="5473710" y="1783517"/>
                </a:lnTo>
                <a:lnTo>
                  <a:pt x="0" y="1783517"/>
                </a:lnTo>
                <a:lnTo>
                  <a:pt x="0" y="0"/>
                </a:lnTo>
                <a:close/>
              </a:path>
            </a:pathLst>
          </a:custGeom>
          <a:blipFill rotWithShape="1">
            <a:blip r:embed="rId3">
              <a:alphaModFix/>
            </a:blip>
            <a:stretch>
              <a:fillRect/>
            </a:stretch>
          </a:blipFill>
          <a:ln>
            <a:noFill/>
          </a:ln>
        </p:spPr>
      </p:sp>
      <p:sp>
        <p:nvSpPr>
          <p:cNvPr id="258" name="Google Shape;258;p29"/>
          <p:cNvSpPr/>
          <p:nvPr/>
        </p:nvSpPr>
        <p:spPr>
          <a:xfrm>
            <a:off x="1333071" y="1"/>
            <a:ext cx="1164844" cy="1164844"/>
          </a:xfrm>
          <a:custGeom>
            <a:avLst/>
            <a:gdLst/>
            <a:ahLst/>
            <a:cxnLst/>
            <a:rect l="l" t="t" r="r" b="b"/>
            <a:pathLst>
              <a:path w="1747266" h="1747266" extrusionOk="0">
                <a:moveTo>
                  <a:pt x="0" y="0"/>
                </a:moveTo>
                <a:lnTo>
                  <a:pt x="1747266" y="0"/>
                </a:lnTo>
                <a:lnTo>
                  <a:pt x="1747266" y="1747266"/>
                </a:lnTo>
                <a:lnTo>
                  <a:pt x="0" y="1747266"/>
                </a:lnTo>
                <a:lnTo>
                  <a:pt x="0" y="0"/>
                </a:lnTo>
                <a:close/>
              </a:path>
            </a:pathLst>
          </a:custGeom>
          <a:blipFill rotWithShape="1">
            <a:blip r:embed="rId4">
              <a:alphaModFix/>
            </a:blip>
            <a:stretch>
              <a:fillRect/>
            </a:stretch>
          </a:blipFill>
          <a:ln>
            <a:noFill/>
          </a:ln>
        </p:spPr>
      </p:sp>
      <p:sp>
        <p:nvSpPr>
          <p:cNvPr id="259" name="Google Shape;259;p29"/>
          <p:cNvSpPr/>
          <p:nvPr/>
        </p:nvSpPr>
        <p:spPr>
          <a:xfrm>
            <a:off x="9824313" y="12085"/>
            <a:ext cx="1164844" cy="1164844"/>
          </a:xfrm>
          <a:custGeom>
            <a:avLst/>
            <a:gdLst/>
            <a:ahLst/>
            <a:cxnLst/>
            <a:rect l="l" t="t" r="r" b="b"/>
            <a:pathLst>
              <a:path w="1747266" h="1747266" extrusionOk="0">
                <a:moveTo>
                  <a:pt x="0" y="0"/>
                </a:moveTo>
                <a:lnTo>
                  <a:pt x="1747266" y="0"/>
                </a:lnTo>
                <a:lnTo>
                  <a:pt x="1747266" y="1747266"/>
                </a:lnTo>
                <a:lnTo>
                  <a:pt x="0" y="1747266"/>
                </a:lnTo>
                <a:lnTo>
                  <a:pt x="0" y="0"/>
                </a:lnTo>
                <a:close/>
              </a:path>
            </a:pathLst>
          </a:custGeom>
          <a:blipFill rotWithShape="1">
            <a:blip r:embed="rId4">
              <a:alphaModFix/>
            </a:blip>
            <a:stretch>
              <a:fillRect/>
            </a:stretch>
          </a:blipFill>
          <a:ln>
            <a:noFill/>
          </a:ln>
        </p:spPr>
      </p:sp>
      <p:sp>
        <p:nvSpPr>
          <p:cNvPr id="260" name="Google Shape;260;p29"/>
          <p:cNvSpPr/>
          <p:nvPr/>
        </p:nvSpPr>
        <p:spPr>
          <a:xfrm>
            <a:off x="4197825" y="5903358"/>
            <a:ext cx="1486504" cy="1114877"/>
          </a:xfrm>
          <a:custGeom>
            <a:avLst/>
            <a:gdLst/>
            <a:ahLst/>
            <a:cxnLst/>
            <a:rect l="l" t="t" r="r" b="b"/>
            <a:pathLst>
              <a:path w="2229756" h="1672317" extrusionOk="0">
                <a:moveTo>
                  <a:pt x="0" y="0"/>
                </a:moveTo>
                <a:lnTo>
                  <a:pt x="2229756" y="0"/>
                </a:lnTo>
                <a:lnTo>
                  <a:pt x="2229756" y="1672317"/>
                </a:lnTo>
                <a:lnTo>
                  <a:pt x="0" y="1672317"/>
                </a:lnTo>
                <a:lnTo>
                  <a:pt x="0" y="0"/>
                </a:lnTo>
                <a:close/>
              </a:path>
            </a:pathLst>
          </a:custGeom>
          <a:blipFill rotWithShape="1">
            <a:blip r:embed="rId5">
              <a:alphaModFix/>
            </a:blip>
            <a:stretch>
              <a:fillRect/>
            </a:stretch>
          </a:blipFill>
          <a:ln>
            <a:noFill/>
          </a:ln>
        </p:spPr>
      </p:sp>
      <p:sp>
        <p:nvSpPr>
          <p:cNvPr id="261" name="Google Shape;261;p29"/>
          <p:cNvSpPr/>
          <p:nvPr/>
        </p:nvSpPr>
        <p:spPr>
          <a:xfrm>
            <a:off x="275357" y="5565233"/>
            <a:ext cx="1684651" cy="1261809"/>
          </a:xfrm>
          <a:custGeom>
            <a:avLst/>
            <a:gdLst/>
            <a:ahLst/>
            <a:cxnLst/>
            <a:rect l="l" t="t" r="r" b="b"/>
            <a:pathLst>
              <a:path w="2526975" h="1892714" extrusionOk="0">
                <a:moveTo>
                  <a:pt x="0" y="0"/>
                </a:moveTo>
                <a:lnTo>
                  <a:pt x="2526974" y="0"/>
                </a:lnTo>
                <a:lnTo>
                  <a:pt x="2526974" y="1892714"/>
                </a:lnTo>
                <a:lnTo>
                  <a:pt x="0" y="1892714"/>
                </a:lnTo>
                <a:lnTo>
                  <a:pt x="0" y="0"/>
                </a:lnTo>
                <a:close/>
              </a:path>
            </a:pathLst>
          </a:custGeom>
          <a:blipFill rotWithShape="1">
            <a:blip r:embed="rId6">
              <a:alphaModFix/>
            </a:blip>
            <a:stretch>
              <a:fillRect/>
            </a:stretch>
          </a:blipFill>
          <a:ln>
            <a:noFill/>
          </a:ln>
        </p:spPr>
      </p:sp>
      <p:sp>
        <p:nvSpPr>
          <p:cNvPr id="262" name="Google Shape;262;p29"/>
          <p:cNvSpPr/>
          <p:nvPr/>
        </p:nvSpPr>
        <p:spPr>
          <a:xfrm>
            <a:off x="1915494" y="5261978"/>
            <a:ext cx="1173799" cy="1565065"/>
          </a:xfrm>
          <a:custGeom>
            <a:avLst/>
            <a:gdLst/>
            <a:ahLst/>
            <a:cxnLst/>
            <a:rect l="l" t="t" r="r" b="b"/>
            <a:pathLst>
              <a:path w="1760698" h="2347598" extrusionOk="0">
                <a:moveTo>
                  <a:pt x="0" y="0"/>
                </a:moveTo>
                <a:lnTo>
                  <a:pt x="1760698" y="0"/>
                </a:lnTo>
                <a:lnTo>
                  <a:pt x="1760698" y="2347597"/>
                </a:lnTo>
                <a:lnTo>
                  <a:pt x="0" y="2347597"/>
                </a:lnTo>
                <a:lnTo>
                  <a:pt x="0" y="0"/>
                </a:lnTo>
                <a:close/>
              </a:path>
            </a:pathLst>
          </a:custGeom>
          <a:blipFill rotWithShape="1">
            <a:blip r:embed="rId7">
              <a:alphaModFix/>
            </a:blip>
            <a:stretch>
              <a:fillRect/>
            </a:stretch>
          </a:blipFill>
          <a:ln>
            <a:noFill/>
          </a:ln>
        </p:spPr>
      </p:sp>
      <p:sp>
        <p:nvSpPr>
          <p:cNvPr id="263" name="Google Shape;263;p29"/>
          <p:cNvSpPr/>
          <p:nvPr/>
        </p:nvSpPr>
        <p:spPr>
          <a:xfrm>
            <a:off x="1915494" y="4287712"/>
            <a:ext cx="1516725" cy="1137544"/>
          </a:xfrm>
          <a:custGeom>
            <a:avLst/>
            <a:gdLst/>
            <a:ahLst/>
            <a:cxnLst/>
            <a:rect l="l" t="t" r="r" b="b"/>
            <a:pathLst>
              <a:path w="2275088" h="1706316" extrusionOk="0">
                <a:moveTo>
                  <a:pt x="0" y="0"/>
                </a:moveTo>
                <a:lnTo>
                  <a:pt x="2275088" y="0"/>
                </a:lnTo>
                <a:lnTo>
                  <a:pt x="2275088" y="1706316"/>
                </a:lnTo>
                <a:lnTo>
                  <a:pt x="0" y="1706316"/>
                </a:lnTo>
                <a:lnTo>
                  <a:pt x="0" y="0"/>
                </a:lnTo>
                <a:close/>
              </a:path>
            </a:pathLst>
          </a:custGeom>
          <a:blipFill rotWithShape="1">
            <a:blip r:embed="rId8">
              <a:alphaModFix/>
            </a:blip>
            <a:stretch>
              <a:fillRect/>
            </a:stretch>
          </a:blipFill>
          <a:ln>
            <a:noFill/>
          </a:ln>
        </p:spPr>
      </p:sp>
      <p:sp>
        <p:nvSpPr>
          <p:cNvPr id="264" name="Google Shape;264;p29"/>
          <p:cNvSpPr/>
          <p:nvPr/>
        </p:nvSpPr>
        <p:spPr>
          <a:xfrm>
            <a:off x="391984" y="4282623"/>
            <a:ext cx="1523509" cy="1142632"/>
          </a:xfrm>
          <a:custGeom>
            <a:avLst/>
            <a:gdLst/>
            <a:ahLst/>
            <a:cxnLst/>
            <a:rect l="l" t="t" r="r" b="b"/>
            <a:pathLst>
              <a:path w="2285264" h="1713948" extrusionOk="0">
                <a:moveTo>
                  <a:pt x="0" y="0"/>
                </a:moveTo>
                <a:lnTo>
                  <a:pt x="2285264" y="0"/>
                </a:lnTo>
                <a:lnTo>
                  <a:pt x="2285264" y="1713948"/>
                </a:lnTo>
                <a:lnTo>
                  <a:pt x="0" y="1713948"/>
                </a:lnTo>
                <a:lnTo>
                  <a:pt x="0" y="0"/>
                </a:lnTo>
                <a:close/>
              </a:path>
            </a:pathLst>
          </a:custGeom>
          <a:blipFill rotWithShape="1">
            <a:blip r:embed="rId9">
              <a:alphaModFix/>
            </a:blip>
            <a:stretch>
              <a:fillRect/>
            </a:stretch>
          </a:blipFill>
          <a:ln>
            <a:noFill/>
          </a:ln>
        </p:spPr>
      </p:sp>
      <p:sp>
        <p:nvSpPr>
          <p:cNvPr id="265" name="Google Shape;265;p29"/>
          <p:cNvSpPr txBox="1"/>
          <p:nvPr/>
        </p:nvSpPr>
        <p:spPr>
          <a:xfrm>
            <a:off x="4197824" y="1267552"/>
            <a:ext cx="3796400" cy="2892587"/>
          </a:xfrm>
          <a:prstGeom prst="rect">
            <a:avLst/>
          </a:prstGeom>
          <a:noFill/>
          <a:ln>
            <a:noFill/>
          </a:ln>
        </p:spPr>
        <p:txBody>
          <a:bodyPr spcFirstLastPara="1" wrap="square" lIns="0" tIns="0" rIns="0" bIns="0" anchor="t" anchorCtr="0">
            <a:spAutoFit/>
          </a:bodyPr>
          <a:lstStyle/>
          <a:p>
            <a:pPr marL="406390" lvl="1" indent="-203195" defTabSz="1219170">
              <a:lnSpc>
                <a:spcPct val="150017"/>
              </a:lnSpc>
              <a:buClr>
                <a:srgbClr val="000000"/>
              </a:buClr>
              <a:buSzPts val="1400"/>
              <a:buFont typeface="Arial"/>
              <a:buChar char="•"/>
            </a:pPr>
            <a:r>
              <a:rPr lang="en" sz="1867" kern="0">
                <a:solidFill>
                  <a:srgbClr val="000000"/>
                </a:solidFill>
                <a:latin typeface="Poppins"/>
                <a:ea typeface="Poppins"/>
                <a:cs typeface="Poppins"/>
                <a:sym typeface="Poppins"/>
              </a:rPr>
              <a:t>Leveraging Interest/Aptitude</a:t>
            </a:r>
            <a:endParaRPr sz="933" kern="0">
              <a:solidFill>
                <a:srgbClr val="000000"/>
              </a:solidFill>
              <a:latin typeface="Arial"/>
              <a:cs typeface="Arial"/>
              <a:sym typeface="Arial"/>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Monthly District Career Focus and Career Days</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Elementary - career posters and weekly announcements</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Middle School - weekly career activity and monthly lunch and learn</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High School - weekly career activity and monthly field trip</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YouScience (MS and HS) guides FT and programming </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HS Course Pathway guides</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CTC and other programming </a:t>
            </a:r>
            <a:endParaRPr sz="1200" kern="0">
              <a:solidFill>
                <a:srgbClr val="000000"/>
              </a:solidFill>
              <a:latin typeface="Poppins"/>
              <a:ea typeface="Poppins"/>
              <a:cs typeface="Poppins"/>
              <a:sym typeface="Poppins"/>
            </a:endParaRPr>
          </a:p>
          <a:p>
            <a:pPr defTabSz="1219170">
              <a:lnSpc>
                <a:spcPct val="233277"/>
              </a:lnSpc>
              <a:buClr>
                <a:srgbClr val="000000"/>
              </a:buClr>
            </a:pPr>
            <a:endParaRPr sz="1200" kern="0">
              <a:solidFill>
                <a:srgbClr val="000000"/>
              </a:solidFill>
              <a:latin typeface="Poppins"/>
              <a:ea typeface="Poppins"/>
              <a:cs typeface="Poppins"/>
              <a:sym typeface="Poppins"/>
            </a:endParaRPr>
          </a:p>
        </p:txBody>
      </p:sp>
      <p:sp>
        <p:nvSpPr>
          <p:cNvPr id="266" name="Google Shape;266;p29"/>
          <p:cNvSpPr/>
          <p:nvPr/>
        </p:nvSpPr>
        <p:spPr>
          <a:xfrm>
            <a:off x="4198525" y="4434320"/>
            <a:ext cx="1130756" cy="1469037"/>
          </a:xfrm>
          <a:custGeom>
            <a:avLst/>
            <a:gdLst/>
            <a:ahLst/>
            <a:cxnLst/>
            <a:rect l="l" t="t" r="r" b="b"/>
            <a:pathLst>
              <a:path w="1696134" h="2203555" extrusionOk="0">
                <a:moveTo>
                  <a:pt x="0" y="0"/>
                </a:moveTo>
                <a:lnTo>
                  <a:pt x="1696134" y="0"/>
                </a:lnTo>
                <a:lnTo>
                  <a:pt x="1696134" y="2203555"/>
                </a:lnTo>
                <a:lnTo>
                  <a:pt x="0" y="2203555"/>
                </a:lnTo>
                <a:lnTo>
                  <a:pt x="0" y="0"/>
                </a:lnTo>
                <a:close/>
              </a:path>
            </a:pathLst>
          </a:custGeom>
          <a:blipFill rotWithShape="1">
            <a:blip r:embed="rId10">
              <a:alphaModFix/>
            </a:blip>
            <a:stretch>
              <a:fillRect/>
            </a:stretch>
          </a:blipFill>
          <a:ln>
            <a:noFill/>
          </a:ln>
        </p:spPr>
      </p:sp>
      <p:sp>
        <p:nvSpPr>
          <p:cNvPr id="267" name="Google Shape;267;p29"/>
          <p:cNvSpPr/>
          <p:nvPr/>
        </p:nvSpPr>
        <p:spPr>
          <a:xfrm>
            <a:off x="5329280" y="4434320"/>
            <a:ext cx="1101168" cy="1469037"/>
          </a:xfrm>
          <a:custGeom>
            <a:avLst/>
            <a:gdLst/>
            <a:ahLst/>
            <a:cxnLst/>
            <a:rect l="l" t="t" r="r" b="b"/>
            <a:pathLst>
              <a:path w="1651753" h="2203555" extrusionOk="0">
                <a:moveTo>
                  <a:pt x="0" y="0"/>
                </a:moveTo>
                <a:lnTo>
                  <a:pt x="1651752" y="0"/>
                </a:lnTo>
                <a:lnTo>
                  <a:pt x="1651752" y="2203555"/>
                </a:lnTo>
                <a:lnTo>
                  <a:pt x="0" y="2203555"/>
                </a:lnTo>
                <a:lnTo>
                  <a:pt x="0" y="0"/>
                </a:lnTo>
                <a:close/>
              </a:path>
            </a:pathLst>
          </a:custGeom>
          <a:blipFill rotWithShape="1">
            <a:blip r:embed="rId11">
              <a:alphaModFix/>
            </a:blip>
            <a:stretch>
              <a:fillRect/>
            </a:stretch>
          </a:blipFill>
          <a:ln>
            <a:noFill/>
          </a:ln>
        </p:spPr>
      </p:sp>
      <p:sp>
        <p:nvSpPr>
          <p:cNvPr id="268" name="Google Shape;268;p29"/>
          <p:cNvSpPr/>
          <p:nvPr/>
        </p:nvSpPr>
        <p:spPr>
          <a:xfrm>
            <a:off x="6430449" y="4434320"/>
            <a:ext cx="1101777" cy="1469037"/>
          </a:xfrm>
          <a:custGeom>
            <a:avLst/>
            <a:gdLst/>
            <a:ahLst/>
            <a:cxnLst/>
            <a:rect l="l" t="t" r="r" b="b"/>
            <a:pathLst>
              <a:path w="1652666" h="2203555" extrusionOk="0">
                <a:moveTo>
                  <a:pt x="0" y="0"/>
                </a:moveTo>
                <a:lnTo>
                  <a:pt x="1652667" y="0"/>
                </a:lnTo>
                <a:lnTo>
                  <a:pt x="1652667" y="2203555"/>
                </a:lnTo>
                <a:lnTo>
                  <a:pt x="0" y="2203555"/>
                </a:lnTo>
                <a:lnTo>
                  <a:pt x="0" y="0"/>
                </a:lnTo>
                <a:close/>
              </a:path>
            </a:pathLst>
          </a:custGeom>
          <a:blipFill rotWithShape="1">
            <a:blip r:embed="rId12">
              <a:alphaModFix/>
            </a:blip>
            <a:stretch>
              <a:fillRect/>
            </a:stretch>
          </a:blipFill>
          <a:ln>
            <a:noFill/>
          </a:ln>
        </p:spPr>
      </p:sp>
      <p:sp>
        <p:nvSpPr>
          <p:cNvPr id="269" name="Google Shape;269;p29"/>
          <p:cNvSpPr/>
          <p:nvPr/>
        </p:nvSpPr>
        <p:spPr>
          <a:xfrm>
            <a:off x="5684330" y="5903357"/>
            <a:ext cx="2234516" cy="1039051"/>
          </a:xfrm>
          <a:custGeom>
            <a:avLst/>
            <a:gdLst/>
            <a:ahLst/>
            <a:cxnLst/>
            <a:rect l="l" t="t" r="r" b="b"/>
            <a:pathLst>
              <a:path w="3351773" h="1558575" extrusionOk="0">
                <a:moveTo>
                  <a:pt x="0" y="0"/>
                </a:moveTo>
                <a:lnTo>
                  <a:pt x="3351773" y="0"/>
                </a:lnTo>
                <a:lnTo>
                  <a:pt x="3351773" y="1558574"/>
                </a:lnTo>
                <a:lnTo>
                  <a:pt x="0" y="1558574"/>
                </a:lnTo>
                <a:lnTo>
                  <a:pt x="0" y="0"/>
                </a:lnTo>
                <a:close/>
              </a:path>
            </a:pathLst>
          </a:custGeom>
          <a:blipFill rotWithShape="1">
            <a:blip r:embed="rId13">
              <a:alphaModFix/>
            </a:blip>
            <a:stretch>
              <a:fillRect/>
            </a:stretch>
          </a:blipFill>
          <a:ln>
            <a:noFill/>
          </a:ln>
        </p:spPr>
      </p:sp>
      <p:sp>
        <p:nvSpPr>
          <p:cNvPr id="270" name="Google Shape;270;p29"/>
          <p:cNvSpPr/>
          <p:nvPr/>
        </p:nvSpPr>
        <p:spPr>
          <a:xfrm>
            <a:off x="8254526" y="5298250"/>
            <a:ext cx="2785269" cy="1559751"/>
          </a:xfrm>
          <a:custGeom>
            <a:avLst/>
            <a:gdLst/>
            <a:ahLst/>
            <a:cxnLst/>
            <a:rect l="l" t="t" r="r" b="b"/>
            <a:pathLst>
              <a:path w="4177903" h="2339626" extrusionOk="0">
                <a:moveTo>
                  <a:pt x="0" y="0"/>
                </a:moveTo>
                <a:lnTo>
                  <a:pt x="4177903" y="0"/>
                </a:lnTo>
                <a:lnTo>
                  <a:pt x="4177903" y="2339626"/>
                </a:lnTo>
                <a:lnTo>
                  <a:pt x="0" y="2339626"/>
                </a:lnTo>
                <a:lnTo>
                  <a:pt x="0" y="0"/>
                </a:lnTo>
                <a:close/>
              </a:path>
            </a:pathLst>
          </a:custGeom>
          <a:blipFill rotWithShape="1">
            <a:blip r:embed="rId14">
              <a:alphaModFix/>
            </a:blip>
            <a:stretch>
              <a:fillRect/>
            </a:stretch>
          </a:blipFill>
          <a:ln>
            <a:noFill/>
          </a:ln>
        </p:spPr>
      </p:sp>
      <p:sp>
        <p:nvSpPr>
          <p:cNvPr id="271" name="Google Shape;271;p29"/>
          <p:cNvSpPr/>
          <p:nvPr/>
        </p:nvSpPr>
        <p:spPr>
          <a:xfrm>
            <a:off x="8254526" y="3968012"/>
            <a:ext cx="2349205" cy="1330237"/>
          </a:xfrm>
          <a:custGeom>
            <a:avLst/>
            <a:gdLst/>
            <a:ahLst/>
            <a:cxnLst/>
            <a:rect l="l" t="t" r="r" b="b"/>
            <a:pathLst>
              <a:path w="3523808" h="1995356" extrusionOk="0">
                <a:moveTo>
                  <a:pt x="0" y="0"/>
                </a:moveTo>
                <a:lnTo>
                  <a:pt x="3523808" y="0"/>
                </a:lnTo>
                <a:lnTo>
                  <a:pt x="3523808" y="1995356"/>
                </a:lnTo>
                <a:lnTo>
                  <a:pt x="0" y="1995356"/>
                </a:lnTo>
                <a:lnTo>
                  <a:pt x="0" y="0"/>
                </a:lnTo>
                <a:close/>
              </a:path>
            </a:pathLst>
          </a:custGeom>
          <a:blipFill rotWithShape="1">
            <a:blip r:embed="rId15">
              <a:alphaModFix/>
            </a:blip>
            <a:stretch>
              <a:fillRect/>
            </a:stretch>
          </a:blipFill>
          <a:ln>
            <a:noFill/>
          </a:ln>
        </p:spPr>
      </p:sp>
      <p:sp>
        <p:nvSpPr>
          <p:cNvPr id="272" name="Google Shape;272;p29"/>
          <p:cNvSpPr/>
          <p:nvPr/>
        </p:nvSpPr>
        <p:spPr>
          <a:xfrm>
            <a:off x="10603731" y="4108203"/>
            <a:ext cx="1566203" cy="1199560"/>
          </a:xfrm>
          <a:custGeom>
            <a:avLst/>
            <a:gdLst/>
            <a:ahLst/>
            <a:cxnLst/>
            <a:rect l="l" t="t" r="r" b="b"/>
            <a:pathLst>
              <a:path w="2349305" h="1799340" extrusionOk="0">
                <a:moveTo>
                  <a:pt x="0" y="0"/>
                </a:moveTo>
                <a:lnTo>
                  <a:pt x="2349304" y="0"/>
                </a:lnTo>
                <a:lnTo>
                  <a:pt x="2349304" y="1799340"/>
                </a:lnTo>
                <a:lnTo>
                  <a:pt x="0" y="1799340"/>
                </a:lnTo>
                <a:lnTo>
                  <a:pt x="0" y="0"/>
                </a:lnTo>
                <a:close/>
              </a:path>
            </a:pathLst>
          </a:custGeom>
          <a:blipFill rotWithShape="1">
            <a:blip r:embed="rId16">
              <a:alphaModFix/>
            </a:blip>
            <a:stretch>
              <a:fillRect/>
            </a:stretch>
          </a:blipFill>
          <a:ln>
            <a:noFill/>
          </a:ln>
        </p:spPr>
      </p:sp>
      <p:sp>
        <p:nvSpPr>
          <p:cNvPr id="273" name="Google Shape;273;p29"/>
          <p:cNvSpPr txBox="1"/>
          <p:nvPr/>
        </p:nvSpPr>
        <p:spPr>
          <a:xfrm>
            <a:off x="307400" y="1367984"/>
            <a:ext cx="3796400" cy="1908343"/>
          </a:xfrm>
          <a:prstGeom prst="rect">
            <a:avLst/>
          </a:prstGeom>
          <a:noFill/>
          <a:ln>
            <a:noFill/>
          </a:ln>
        </p:spPr>
        <p:txBody>
          <a:bodyPr spcFirstLastPara="1" wrap="square" lIns="0" tIns="0" rIns="0" bIns="0" anchor="t" anchorCtr="0">
            <a:spAutoFit/>
          </a:bodyPr>
          <a:lstStyle/>
          <a:p>
            <a:pPr marL="406390" lvl="1" indent="-203195" defTabSz="1219170">
              <a:lnSpc>
                <a:spcPct val="150017"/>
              </a:lnSpc>
              <a:buClr>
                <a:srgbClr val="000000"/>
              </a:buClr>
              <a:buSzPts val="1400"/>
              <a:buFont typeface="Arial"/>
              <a:buChar char="•"/>
            </a:pPr>
            <a:r>
              <a:rPr lang="en" sz="1867" kern="0">
                <a:solidFill>
                  <a:srgbClr val="000000"/>
                </a:solidFill>
                <a:latin typeface="Poppins"/>
                <a:ea typeface="Poppins"/>
                <a:cs typeface="Poppins"/>
                <a:sym typeface="Poppins"/>
              </a:rPr>
              <a:t>Systemized Career Culture</a:t>
            </a:r>
            <a:endParaRPr sz="933" kern="0">
              <a:solidFill>
                <a:srgbClr val="000000"/>
              </a:solidFill>
              <a:latin typeface="Arial"/>
              <a:cs typeface="Arial"/>
              <a:sym typeface="Arial"/>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Significant support from district and building leadership</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Built into district strategic plan</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Dedicated Professional Development</a:t>
            </a:r>
            <a:endParaRPr sz="1200" kern="0">
              <a:solidFill>
                <a:srgbClr val="000000"/>
              </a:solidFill>
              <a:latin typeface="Poppins"/>
              <a:ea typeface="Poppins"/>
              <a:cs typeface="Poppins"/>
              <a:sym typeface="Poppins"/>
            </a:endParaRPr>
          </a:p>
          <a:p>
            <a:pPr marL="778914" lvl="3" indent="-194728" defTabSz="1219170">
              <a:buClr>
                <a:srgbClr val="000000"/>
              </a:buClr>
              <a:buSzPts val="900"/>
              <a:buFont typeface="Poppins"/>
              <a:buChar char="￭"/>
            </a:pPr>
            <a:r>
              <a:rPr lang="en" sz="1200" kern="0">
                <a:solidFill>
                  <a:srgbClr val="000000"/>
                </a:solidFill>
                <a:latin typeface="Poppins"/>
                <a:ea typeface="Poppins"/>
                <a:cs typeface="Poppins"/>
                <a:sym typeface="Poppins"/>
              </a:rPr>
              <a:t>Firebirds in the Field</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Monthly Career/Workforce Advisory meetings</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Dedicated communication from district and building leadership to staff, families, community</a:t>
            </a:r>
            <a:endParaRPr sz="1200" kern="0">
              <a:solidFill>
                <a:srgbClr val="000000"/>
              </a:solidFill>
              <a:latin typeface="Poppins"/>
              <a:ea typeface="Poppins"/>
              <a:cs typeface="Poppins"/>
              <a:sym typeface="Poppins"/>
            </a:endParaRPr>
          </a:p>
        </p:txBody>
      </p:sp>
      <p:sp>
        <p:nvSpPr>
          <p:cNvPr id="274" name="Google Shape;274;p29"/>
          <p:cNvSpPr txBox="1"/>
          <p:nvPr/>
        </p:nvSpPr>
        <p:spPr>
          <a:xfrm>
            <a:off x="8172675" y="1267552"/>
            <a:ext cx="3630800" cy="1599925"/>
          </a:xfrm>
          <a:prstGeom prst="rect">
            <a:avLst/>
          </a:prstGeom>
          <a:noFill/>
          <a:ln>
            <a:noFill/>
          </a:ln>
        </p:spPr>
        <p:txBody>
          <a:bodyPr spcFirstLastPara="1" wrap="square" lIns="0" tIns="0" rIns="0" bIns="0" anchor="t" anchorCtr="0">
            <a:spAutoFit/>
          </a:bodyPr>
          <a:lstStyle/>
          <a:p>
            <a:pPr marL="406390" lvl="1" indent="-203195" defTabSz="1219170">
              <a:lnSpc>
                <a:spcPct val="150017"/>
              </a:lnSpc>
              <a:buClr>
                <a:srgbClr val="000000"/>
              </a:buClr>
              <a:buSzPts val="1400"/>
              <a:buFont typeface="Arial"/>
              <a:buChar char="•"/>
            </a:pPr>
            <a:r>
              <a:rPr lang="en" sz="1867" kern="0">
                <a:solidFill>
                  <a:srgbClr val="000000"/>
                </a:solidFill>
                <a:latin typeface="Poppins"/>
                <a:ea typeface="Poppins"/>
                <a:cs typeface="Poppins"/>
                <a:sym typeface="Poppins"/>
              </a:rPr>
              <a:t>Coordinate not Duplicate</a:t>
            </a:r>
            <a:endParaRPr sz="933" kern="0">
              <a:solidFill>
                <a:srgbClr val="000000"/>
              </a:solidFill>
              <a:latin typeface="Arial"/>
              <a:cs typeface="Arial"/>
              <a:sym typeface="Arial"/>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Mont. Co ESC Business Advisory Council</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Biweekly Navigator meetings</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Partnership with Sinclair College</a:t>
            </a:r>
            <a:endParaRPr sz="1200" kern="0">
              <a:solidFill>
                <a:srgbClr val="000000"/>
              </a:solidFill>
              <a:latin typeface="Poppins"/>
              <a:ea typeface="Poppins"/>
              <a:cs typeface="Poppins"/>
              <a:sym typeface="Poppins"/>
            </a:endParaRPr>
          </a:p>
          <a:p>
            <a:pPr marL="524920" lvl="2" indent="-177796" defTabSz="1219170">
              <a:buClr>
                <a:srgbClr val="000000"/>
              </a:buClr>
              <a:buSzPts val="900"/>
              <a:buFont typeface="Poppins"/>
              <a:buChar char="⚬"/>
            </a:pPr>
            <a:r>
              <a:rPr lang="en" sz="1200" kern="0">
                <a:solidFill>
                  <a:srgbClr val="000000"/>
                </a:solidFill>
                <a:latin typeface="Poppins"/>
                <a:ea typeface="Poppins"/>
                <a:cs typeface="Poppins"/>
                <a:sym typeface="Poppins"/>
              </a:rPr>
              <a:t>Quarterly Career Champion meetings</a:t>
            </a:r>
            <a:endParaRPr sz="1200" kern="0">
              <a:solidFill>
                <a:srgbClr val="000000"/>
              </a:solidFill>
              <a:latin typeface="Poppins"/>
              <a:ea typeface="Poppins"/>
              <a:cs typeface="Poppins"/>
              <a:sym typeface="Poppins"/>
            </a:endParaRPr>
          </a:p>
          <a:p>
            <a:pPr defTabSz="1219170">
              <a:lnSpc>
                <a:spcPct val="233277"/>
              </a:lnSpc>
              <a:buClr>
                <a:srgbClr val="000000"/>
              </a:buClr>
            </a:pPr>
            <a:endParaRPr sz="1200" kern="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3214388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197" y="1108512"/>
            <a:ext cx="8534400" cy="1507067"/>
          </a:xfrm>
        </p:spPr>
        <p:txBody>
          <a:bodyPr/>
          <a:lstStyle/>
          <a:p>
            <a:pPr algn="ctr"/>
            <a:r>
              <a:rPr lang="en-US" dirty="0" smtClean="0"/>
              <a:t>Questions? </a:t>
            </a:r>
            <a:endParaRPr lang="en-US" dirty="0"/>
          </a:p>
        </p:txBody>
      </p:sp>
      <p:sp>
        <p:nvSpPr>
          <p:cNvPr id="6" name="Content Placeholder 5"/>
          <p:cNvSpPr>
            <a:spLocks noGrp="1"/>
          </p:cNvSpPr>
          <p:nvPr>
            <p:ph idx="1"/>
          </p:nvPr>
        </p:nvSpPr>
        <p:spPr>
          <a:xfrm>
            <a:off x="416581" y="2068551"/>
            <a:ext cx="10132471" cy="3615267"/>
          </a:xfrm>
        </p:spPr>
        <p:txBody>
          <a:bodyPr>
            <a:normAutofit/>
          </a:bodyPr>
          <a:lstStyle/>
          <a:p>
            <a:r>
              <a:rPr lang="en-US" sz="2400" b="1" dirty="0"/>
              <a:t>Tasha Werry, </a:t>
            </a:r>
            <a:r>
              <a:rPr lang="en-US" sz="2400" b="1" dirty="0" smtClean="0"/>
              <a:t>BB2C: </a:t>
            </a:r>
            <a:r>
              <a:rPr lang="en-US" sz="2400" b="1" dirty="0" smtClean="0">
                <a:hlinkClick r:id="rId2"/>
              </a:rPr>
              <a:t>twerry@bb2careers.org</a:t>
            </a:r>
            <a:r>
              <a:rPr lang="en-US" sz="2400" b="1" dirty="0" smtClean="0"/>
              <a:t> </a:t>
            </a:r>
            <a:endParaRPr lang="en-US" sz="2400" b="1" dirty="0"/>
          </a:p>
          <a:p>
            <a:r>
              <a:rPr lang="en-US" sz="2400" b="1" dirty="0"/>
              <a:t>David </a:t>
            </a:r>
            <a:r>
              <a:rPr lang="en-US" sz="2400" b="1" dirty="0" err="1"/>
              <a:t>Giesige</a:t>
            </a:r>
            <a:r>
              <a:rPr lang="en-US" sz="2400" b="1" dirty="0"/>
              <a:t>, GCCC: </a:t>
            </a:r>
            <a:r>
              <a:rPr lang="en-US" sz="2400" b="1" dirty="0" smtClean="0">
                <a:hlinkClick r:id="rId3"/>
              </a:rPr>
              <a:t>dgiesige@greaterclecc.org</a:t>
            </a:r>
            <a:r>
              <a:rPr lang="en-US" sz="2400" b="1" dirty="0" smtClean="0"/>
              <a:t> </a:t>
            </a:r>
            <a:endParaRPr lang="en-US" sz="2400" b="1" dirty="0"/>
          </a:p>
          <a:p>
            <a:r>
              <a:rPr lang="en-US" sz="2400" b="1" dirty="0"/>
              <a:t>Kristy Fairfax and Nicole Will, L2ED: </a:t>
            </a:r>
            <a:r>
              <a:rPr lang="en-US" sz="2400" b="1" dirty="0" smtClean="0">
                <a:hlinkClick r:id="rId4"/>
              </a:rPr>
              <a:t>kristy@kmfworkforce.com</a:t>
            </a:r>
            <a:r>
              <a:rPr lang="en-US" sz="2400" b="1" dirty="0"/>
              <a:t>; </a:t>
            </a:r>
            <a:r>
              <a:rPr lang="en-US" sz="2400" b="1" dirty="0" smtClean="0">
                <a:hlinkClick r:id="rId5"/>
              </a:rPr>
              <a:t>nicole.will@ketteringschools.org</a:t>
            </a:r>
            <a:r>
              <a:rPr lang="en-US" sz="2400" b="1" dirty="0" smtClean="0"/>
              <a:t> </a:t>
            </a:r>
            <a:endParaRPr lang="en-US" sz="2400" b="1" dirty="0"/>
          </a:p>
        </p:txBody>
      </p:sp>
    </p:spTree>
    <p:extLst>
      <p:ext uri="{BB962C8B-B14F-4D97-AF65-F5344CB8AC3E}">
        <p14:creationId xmlns:p14="http://schemas.microsoft.com/office/powerpoint/2010/main" val="177398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we have in common </a:t>
            </a:r>
            <a:endParaRPr lang="en-US" dirty="0"/>
          </a:p>
        </p:txBody>
      </p:sp>
      <p:sp>
        <p:nvSpPr>
          <p:cNvPr id="6" name="Content Placeholder 5"/>
          <p:cNvSpPr>
            <a:spLocks noGrp="1"/>
          </p:cNvSpPr>
          <p:nvPr>
            <p:ph idx="1"/>
          </p:nvPr>
        </p:nvSpPr>
        <p:spPr>
          <a:xfrm>
            <a:off x="684211" y="685800"/>
            <a:ext cx="10132471" cy="3615267"/>
          </a:xfrm>
        </p:spPr>
        <p:txBody>
          <a:bodyPr>
            <a:normAutofit/>
          </a:bodyPr>
          <a:lstStyle/>
          <a:p>
            <a:r>
              <a:rPr lang="en-US" sz="3600" dirty="0" smtClean="0"/>
              <a:t>1. Coordinate, not duplicate</a:t>
            </a:r>
          </a:p>
          <a:p>
            <a:r>
              <a:rPr lang="en-US" sz="3600" dirty="0" smtClean="0"/>
              <a:t>2. Leverage interest and aptitude data</a:t>
            </a:r>
          </a:p>
          <a:p>
            <a:r>
              <a:rPr lang="en-US" sz="3600" dirty="0" smtClean="0"/>
              <a:t>3. Systems thinking</a:t>
            </a:r>
            <a:endParaRPr lang="en-US" sz="3600" dirty="0"/>
          </a:p>
        </p:txBody>
      </p:sp>
    </p:spTree>
    <p:extLst>
      <p:ext uri="{BB962C8B-B14F-4D97-AF65-F5344CB8AC3E}">
        <p14:creationId xmlns:p14="http://schemas.microsoft.com/office/powerpoint/2010/main" val="3279977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2"/>
          <p:cNvSpPr txBox="1">
            <a:spLocks noGrp="1"/>
          </p:cNvSpPr>
          <p:nvPr>
            <p:ph type="subTitle" idx="1"/>
          </p:nvPr>
        </p:nvSpPr>
        <p:spPr>
          <a:xfrm>
            <a:off x="402237" y="371888"/>
            <a:ext cx="9020437" cy="4764000"/>
          </a:xfrm>
          <a:prstGeom prst="rect">
            <a:avLst/>
          </a:prstGeom>
        </p:spPr>
        <p:txBody>
          <a:bodyPr spcFirstLastPara="1" wrap="square" lIns="91433" tIns="45700" rIns="91433" bIns="45700" anchor="t" anchorCtr="0">
            <a:noAutofit/>
          </a:bodyPr>
          <a:lstStyle/>
          <a:p>
            <a:pPr marL="118530" indent="0" algn="ctr">
              <a:buSzPts val="2200"/>
            </a:pPr>
            <a:r>
              <a:rPr lang="pl-PL" sz="3200" b="1" dirty="0">
                <a:solidFill>
                  <a:schemeClr val="dk1"/>
                </a:solidFill>
                <a:latin typeface="+mj-lt"/>
                <a:ea typeface="Rokkitt"/>
                <a:cs typeface="Rokkitt"/>
                <a:sym typeface="Rokkitt"/>
              </a:rPr>
              <a:t>BB2C: What do we do?</a:t>
            </a:r>
            <a:endParaRPr lang="en" sz="3200" b="1" dirty="0" smtClean="0">
              <a:solidFill>
                <a:schemeClr val="dk1"/>
              </a:solidFill>
              <a:latin typeface="+mj-lt"/>
              <a:ea typeface="Rokkitt"/>
              <a:cs typeface="Rokkitt"/>
              <a:sym typeface="Rokkitt"/>
            </a:endParaRPr>
          </a:p>
          <a:p>
            <a:pPr marL="118530" indent="0">
              <a:buSzPts val="2200"/>
            </a:pPr>
            <a:r>
              <a:rPr lang="en-US" sz="2933" b="1" dirty="0" smtClean="0"/>
              <a:t>Goal</a:t>
            </a:r>
            <a:r>
              <a:rPr lang="en-US" sz="2933" dirty="0"/>
              <a:t>: Bridge the gap between education and </a:t>
            </a:r>
            <a:r>
              <a:rPr lang="en-US" sz="2933" dirty="0" smtClean="0"/>
              <a:t>employment</a:t>
            </a:r>
          </a:p>
          <a:p>
            <a:pPr marL="118530" indent="0">
              <a:buSzPts val="2200"/>
            </a:pPr>
            <a:r>
              <a:rPr lang="en-US" sz="2933" b="1" dirty="0" smtClean="0"/>
              <a:t>Mission</a:t>
            </a:r>
            <a:r>
              <a:rPr lang="en-US" sz="2933" dirty="0"/>
              <a:t>: BB2C fosters school, business, and community relationships to inspire career choice through experience, entrepreneurship, and education. </a:t>
            </a:r>
            <a:endParaRPr lang="en-US" sz="2933" dirty="0" smtClean="0"/>
          </a:p>
          <a:p>
            <a:pPr marL="118530" indent="0">
              <a:buSzPts val="2200"/>
            </a:pPr>
            <a:r>
              <a:rPr lang="en-US" sz="2933" b="1" dirty="0" smtClean="0"/>
              <a:t>Vision</a:t>
            </a:r>
            <a:r>
              <a:rPr lang="en-US" sz="2933" dirty="0"/>
              <a:t>: Successful Students, Prosperous Businesses, Thriving Communities</a:t>
            </a:r>
            <a:endParaRPr sz="2933" dirty="0"/>
          </a:p>
        </p:txBody>
      </p:sp>
    </p:spTree>
    <p:extLst>
      <p:ext uri="{BB962C8B-B14F-4D97-AF65-F5344CB8AC3E}">
        <p14:creationId xmlns:p14="http://schemas.microsoft.com/office/powerpoint/2010/main" val="4259334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33"/>
          <p:cNvPicPr preferRelativeResize="0"/>
          <p:nvPr/>
        </p:nvPicPr>
        <p:blipFill rotWithShape="1">
          <a:blip r:embed="rId3">
            <a:alphaModFix/>
          </a:blip>
          <a:srcRect/>
          <a:stretch/>
        </p:blipFill>
        <p:spPr>
          <a:xfrm>
            <a:off x="987635" y="486705"/>
            <a:ext cx="7494799" cy="5369068"/>
          </a:xfrm>
          <a:prstGeom prst="rect">
            <a:avLst/>
          </a:prstGeom>
          <a:noFill/>
          <a:ln>
            <a:noFill/>
          </a:ln>
        </p:spPr>
      </p:pic>
      <p:sp>
        <p:nvSpPr>
          <p:cNvPr id="163" name="Google Shape;163;p33"/>
          <p:cNvSpPr txBox="1">
            <a:spLocks noGrp="1"/>
          </p:cNvSpPr>
          <p:nvPr>
            <p:ph type="subTitle" idx="1"/>
          </p:nvPr>
        </p:nvSpPr>
        <p:spPr>
          <a:xfrm>
            <a:off x="757381" y="486705"/>
            <a:ext cx="8974136" cy="4764000"/>
          </a:xfrm>
          <a:prstGeom prst="rect">
            <a:avLst/>
          </a:prstGeom>
        </p:spPr>
        <p:txBody>
          <a:bodyPr spcFirstLastPara="1" wrap="square" lIns="91433" tIns="45700" rIns="91433" bIns="45700" anchor="t" anchorCtr="0">
            <a:noAutofit/>
          </a:bodyPr>
          <a:lstStyle/>
          <a:p>
            <a:pPr marL="0" indent="0">
              <a:lnSpc>
                <a:spcPct val="100000"/>
              </a:lnSpc>
              <a:spcBef>
                <a:spcPts val="0"/>
              </a:spcBef>
            </a:pPr>
            <a:r>
              <a:rPr lang="en" sz="5600" b="1" dirty="0">
                <a:solidFill>
                  <a:schemeClr val="dk1"/>
                </a:solidFill>
                <a:latin typeface="Source Code Pro"/>
                <a:ea typeface="Source Code Pro"/>
                <a:cs typeface="Source Code Pro"/>
                <a:sym typeface="Source Code Pro"/>
              </a:rPr>
              <a:t>Why?</a:t>
            </a:r>
            <a:endParaRPr sz="2933" dirty="0"/>
          </a:p>
        </p:txBody>
      </p:sp>
    </p:spTree>
    <p:extLst>
      <p:ext uri="{BB962C8B-B14F-4D97-AF65-F5344CB8AC3E}">
        <p14:creationId xmlns:p14="http://schemas.microsoft.com/office/powerpoint/2010/main" val="4201255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4"/>
          <p:cNvPicPr preferRelativeResize="0"/>
          <p:nvPr/>
        </p:nvPicPr>
        <p:blipFill rotWithShape="1">
          <a:blip r:embed="rId3">
            <a:alphaModFix/>
          </a:blip>
          <a:srcRect/>
          <a:stretch/>
        </p:blipFill>
        <p:spPr>
          <a:xfrm>
            <a:off x="2088439" y="499452"/>
            <a:ext cx="6604067" cy="5099967"/>
          </a:xfrm>
          <a:prstGeom prst="rect">
            <a:avLst/>
          </a:prstGeom>
          <a:noFill/>
          <a:ln>
            <a:noFill/>
          </a:ln>
        </p:spPr>
      </p:pic>
      <p:sp>
        <p:nvSpPr>
          <p:cNvPr id="170" name="Google Shape;170;p34"/>
          <p:cNvSpPr txBox="1"/>
          <p:nvPr/>
        </p:nvSpPr>
        <p:spPr>
          <a:xfrm>
            <a:off x="534125" y="451651"/>
            <a:ext cx="3529637" cy="1759583"/>
          </a:xfrm>
          <a:prstGeom prst="rect">
            <a:avLst/>
          </a:prstGeom>
          <a:noFill/>
          <a:ln>
            <a:noFill/>
          </a:ln>
        </p:spPr>
        <p:txBody>
          <a:bodyPr spcFirstLastPara="1" wrap="square" lIns="121900" tIns="121900" rIns="121900" bIns="121900" anchor="t" anchorCtr="0">
            <a:noAutofit/>
          </a:bodyPr>
          <a:lstStyle/>
          <a:p>
            <a:r>
              <a:rPr lang="en" sz="2400" b="1" dirty="0" smtClean="0">
                <a:solidFill>
                  <a:schemeClr val="dk1"/>
                </a:solidFill>
              </a:rPr>
              <a:t>How: Community </a:t>
            </a:r>
            <a:r>
              <a:rPr lang="en" sz="2400" b="1" dirty="0">
                <a:solidFill>
                  <a:schemeClr val="dk1"/>
                </a:solidFill>
              </a:rPr>
              <a:t>and Career Connected Learning</a:t>
            </a:r>
            <a:endParaRPr sz="2400" dirty="0">
              <a:solidFill>
                <a:srgbClr val="00859D"/>
              </a:solidFill>
            </a:endParaRPr>
          </a:p>
        </p:txBody>
      </p:sp>
      <p:sp>
        <p:nvSpPr>
          <p:cNvPr id="171" name="Google Shape;171;p34"/>
          <p:cNvSpPr txBox="1"/>
          <p:nvPr/>
        </p:nvSpPr>
        <p:spPr>
          <a:xfrm>
            <a:off x="2778034" y="5599419"/>
            <a:ext cx="7066035" cy="944976"/>
          </a:xfrm>
          <a:prstGeom prst="rect">
            <a:avLst/>
          </a:prstGeom>
          <a:noFill/>
          <a:ln>
            <a:noFill/>
          </a:ln>
        </p:spPr>
        <p:txBody>
          <a:bodyPr spcFirstLastPara="1" wrap="square" lIns="121900" tIns="121900" rIns="121900" bIns="121900" anchor="t" anchorCtr="0">
            <a:noAutofit/>
          </a:bodyPr>
          <a:lstStyle/>
          <a:p>
            <a:endParaRPr lang="en" sz="2667" b="1" dirty="0" smtClean="0">
              <a:solidFill>
                <a:srgbClr val="262A68"/>
              </a:solidFill>
            </a:endParaRPr>
          </a:p>
          <a:p>
            <a:r>
              <a:rPr lang="en" sz="2667" b="1" dirty="0" smtClean="0">
                <a:solidFill>
                  <a:srgbClr val="262A68"/>
                </a:solidFill>
              </a:rPr>
              <a:t>Systems Thinking: Break down the silos</a:t>
            </a:r>
            <a:endParaRPr sz="2667" dirty="0">
              <a:solidFill>
                <a:srgbClr val="00859D"/>
              </a:solidFill>
            </a:endParaRPr>
          </a:p>
        </p:txBody>
      </p:sp>
    </p:spTree>
    <p:extLst>
      <p:ext uri="{BB962C8B-B14F-4D97-AF65-F5344CB8AC3E}">
        <p14:creationId xmlns:p14="http://schemas.microsoft.com/office/powerpoint/2010/main" val="42029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subTitle" idx="1"/>
          </p:nvPr>
        </p:nvSpPr>
        <p:spPr>
          <a:xfrm>
            <a:off x="491233" y="318799"/>
            <a:ext cx="9144000" cy="6064400"/>
          </a:xfrm>
          <a:prstGeom prst="rect">
            <a:avLst/>
          </a:prstGeom>
        </p:spPr>
        <p:txBody>
          <a:bodyPr spcFirstLastPara="1" wrap="square" lIns="91433" tIns="45700" rIns="91433" bIns="45700" anchor="t" anchorCtr="0">
            <a:noAutofit/>
          </a:bodyPr>
          <a:lstStyle/>
          <a:p>
            <a:pPr marL="0" indent="0"/>
            <a:r>
              <a:rPr lang="en-US" sz="3600" b="1" dirty="0" smtClean="0">
                <a:solidFill>
                  <a:schemeClr val="dk1"/>
                </a:solidFill>
              </a:rPr>
              <a:t>Coordinate, not duplicate</a:t>
            </a:r>
          </a:p>
          <a:p>
            <a:pPr marL="0" indent="0"/>
            <a:r>
              <a:rPr lang="en-US" sz="2000" b="1" dirty="0" smtClean="0"/>
              <a:t>Organizations/Districts</a:t>
            </a:r>
            <a:r>
              <a:rPr lang="en-US" sz="2000" dirty="0" smtClean="0"/>
              <a:t>: Liaisons, BAC, shared positions, annual meetings…</a:t>
            </a:r>
            <a:endParaRPr lang="en-US" sz="2000" dirty="0"/>
          </a:p>
          <a:p>
            <a:pPr marL="0" indent="0"/>
            <a:r>
              <a:rPr lang="en-US" sz="2000" b="1" dirty="0" smtClean="0"/>
              <a:t>Events</a:t>
            </a:r>
            <a:r>
              <a:rPr lang="en-US" sz="2000" dirty="0" smtClean="0"/>
              <a:t>: County-wide, led by business, school, BB2C, and others</a:t>
            </a:r>
          </a:p>
          <a:p>
            <a:pPr marL="0" indent="0"/>
            <a:r>
              <a:rPr lang="en-US" sz="2000" b="1" dirty="0" smtClean="0"/>
              <a:t>Programs</a:t>
            </a:r>
            <a:r>
              <a:rPr lang="en-US" sz="2000" dirty="0" smtClean="0"/>
              <a:t>: add capacity to those that exist, provide them where they are missing</a:t>
            </a:r>
          </a:p>
          <a:p>
            <a:pPr marL="0" indent="0"/>
            <a:endParaRPr lang="en-US" sz="3600" b="1" dirty="0" smtClean="0">
              <a:solidFill>
                <a:schemeClr val="dk1"/>
              </a:solidFill>
            </a:endParaRPr>
          </a:p>
        </p:txBody>
      </p:sp>
      <p:pic>
        <p:nvPicPr>
          <p:cNvPr id="177" name="Google Shape;177;p35"/>
          <p:cNvPicPr preferRelativeResize="0"/>
          <p:nvPr/>
        </p:nvPicPr>
        <p:blipFill>
          <a:blip r:embed="rId3">
            <a:alphaModFix/>
          </a:blip>
          <a:stretch>
            <a:fillRect/>
          </a:stretch>
        </p:blipFill>
        <p:spPr>
          <a:xfrm>
            <a:off x="1912307" y="3065417"/>
            <a:ext cx="6301852" cy="3235424"/>
          </a:xfrm>
          <a:prstGeom prst="rect">
            <a:avLst/>
          </a:prstGeom>
          <a:noFill/>
          <a:ln>
            <a:noFill/>
          </a:ln>
        </p:spPr>
      </p:pic>
    </p:spTree>
    <p:extLst>
      <p:ext uri="{BB962C8B-B14F-4D97-AF65-F5344CB8AC3E}">
        <p14:creationId xmlns:p14="http://schemas.microsoft.com/office/powerpoint/2010/main" val="1379220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ctrTitle"/>
          </p:nvPr>
        </p:nvSpPr>
        <p:spPr>
          <a:xfrm>
            <a:off x="471449" y="762479"/>
            <a:ext cx="9144000" cy="665727"/>
          </a:xfrm>
          <a:prstGeom prst="rect">
            <a:avLst/>
          </a:prstGeom>
        </p:spPr>
        <p:txBody>
          <a:bodyPr spcFirstLastPara="1" wrap="square" lIns="91433" tIns="45700" rIns="91433" bIns="45700" anchor="t" anchorCtr="0">
            <a:noAutofit/>
          </a:bodyPr>
          <a:lstStyle/>
          <a:p>
            <a:pPr algn="ctr">
              <a:buSzPts val="3600"/>
            </a:pPr>
            <a:r>
              <a:rPr lang="en-US" sz="3200" dirty="0" smtClean="0"/>
              <a:t>Leveraging Data (thinking systematically)</a:t>
            </a:r>
            <a:br>
              <a:rPr lang="en-US" sz="3200" dirty="0" smtClean="0"/>
            </a:br>
            <a:endParaRPr sz="3200" dirty="0"/>
          </a:p>
        </p:txBody>
      </p:sp>
      <p:pic>
        <p:nvPicPr>
          <p:cNvPr id="183" name="Google Shape;183;p36"/>
          <p:cNvPicPr preferRelativeResize="0"/>
          <p:nvPr/>
        </p:nvPicPr>
        <p:blipFill>
          <a:blip r:embed="rId3">
            <a:alphaModFix/>
          </a:blip>
          <a:stretch>
            <a:fillRect/>
          </a:stretch>
        </p:blipFill>
        <p:spPr>
          <a:xfrm>
            <a:off x="2387335" y="3378925"/>
            <a:ext cx="5312227" cy="3283132"/>
          </a:xfrm>
          <a:prstGeom prst="rect">
            <a:avLst/>
          </a:prstGeom>
          <a:noFill/>
          <a:ln>
            <a:noFill/>
          </a:ln>
        </p:spPr>
      </p:pic>
      <p:sp>
        <p:nvSpPr>
          <p:cNvPr id="6" name="Rectangle 5"/>
          <p:cNvSpPr/>
          <p:nvPr/>
        </p:nvSpPr>
        <p:spPr>
          <a:xfrm>
            <a:off x="471449" y="1337995"/>
            <a:ext cx="8811887" cy="2454518"/>
          </a:xfrm>
          <a:prstGeom prst="rect">
            <a:avLst/>
          </a:prstGeom>
        </p:spPr>
        <p:txBody>
          <a:bodyPr wrap="square">
            <a:spAutoFit/>
          </a:bodyPr>
          <a:lstStyle/>
          <a:p>
            <a:pPr lvl="0">
              <a:lnSpc>
                <a:spcPct val="90000"/>
              </a:lnSpc>
              <a:spcBef>
                <a:spcPts val="1067"/>
              </a:spcBef>
              <a:buClr>
                <a:srgbClr val="43C0B3"/>
              </a:buClr>
              <a:buSzPts val="1800"/>
            </a:pPr>
            <a:r>
              <a:rPr lang="en-US" sz="2000" b="1" kern="0" dirty="0" smtClean="0">
                <a:solidFill>
                  <a:srgbClr val="43C0B3"/>
                </a:solidFill>
                <a:cs typeface="Arial"/>
                <a:sym typeface="Arial"/>
              </a:rPr>
              <a:t>District participation data</a:t>
            </a:r>
            <a:r>
              <a:rPr lang="en-US" sz="2000" kern="0" dirty="0" smtClean="0">
                <a:solidFill>
                  <a:srgbClr val="43C0B3"/>
                </a:solidFill>
                <a:cs typeface="Arial"/>
                <a:sym typeface="Arial"/>
              </a:rPr>
              <a:t>: What percent of students are gaining experience? </a:t>
            </a:r>
          </a:p>
          <a:p>
            <a:pPr lvl="0">
              <a:lnSpc>
                <a:spcPct val="90000"/>
              </a:lnSpc>
              <a:spcBef>
                <a:spcPts val="1067"/>
              </a:spcBef>
              <a:buClr>
                <a:srgbClr val="43C0B3"/>
              </a:buClr>
              <a:buSzPts val="1800"/>
            </a:pPr>
            <a:r>
              <a:rPr lang="en-US" sz="2000" b="1" kern="0" dirty="0" smtClean="0">
                <a:solidFill>
                  <a:srgbClr val="43C0B3"/>
                </a:solidFill>
                <a:cs typeface="Arial"/>
                <a:sym typeface="Arial"/>
              </a:rPr>
              <a:t>Local economy data</a:t>
            </a:r>
            <a:r>
              <a:rPr lang="en-US" sz="2000" kern="0" dirty="0" smtClean="0">
                <a:solidFill>
                  <a:srgbClr val="43C0B3"/>
                </a:solidFill>
                <a:cs typeface="Arial"/>
                <a:sym typeface="Arial"/>
              </a:rPr>
              <a:t>: What does our employment landscape actually look like?</a:t>
            </a:r>
          </a:p>
          <a:p>
            <a:pPr lvl="0">
              <a:lnSpc>
                <a:spcPct val="90000"/>
              </a:lnSpc>
              <a:spcBef>
                <a:spcPts val="1067"/>
              </a:spcBef>
              <a:buClr>
                <a:srgbClr val="43C0B3"/>
              </a:buClr>
              <a:buSzPts val="1800"/>
            </a:pPr>
            <a:r>
              <a:rPr lang="en-US" sz="2000" b="1" kern="0" dirty="0" smtClean="0">
                <a:solidFill>
                  <a:srgbClr val="43C0B3"/>
                </a:solidFill>
                <a:cs typeface="Arial"/>
                <a:sym typeface="Arial"/>
              </a:rPr>
              <a:t>Interest and aptitude data</a:t>
            </a:r>
            <a:r>
              <a:rPr lang="en-US" sz="2000" kern="0" dirty="0" smtClean="0">
                <a:solidFill>
                  <a:srgbClr val="43C0B3"/>
                </a:solidFill>
                <a:cs typeface="Arial"/>
                <a:sym typeface="Arial"/>
              </a:rPr>
              <a:t>: Are we providing experiences based on student needs? </a:t>
            </a:r>
          </a:p>
          <a:p>
            <a:pPr lvl="0">
              <a:lnSpc>
                <a:spcPct val="90000"/>
              </a:lnSpc>
              <a:spcBef>
                <a:spcPts val="1067"/>
              </a:spcBef>
              <a:buClr>
                <a:srgbClr val="43C0B3"/>
              </a:buClr>
              <a:buSzPts val="1800"/>
            </a:pPr>
            <a:endParaRPr lang="en-US" sz="2000" kern="0" dirty="0">
              <a:solidFill>
                <a:srgbClr val="43C0B3"/>
              </a:solidFill>
              <a:cs typeface="Arial"/>
              <a:sym typeface="Arial"/>
            </a:endParaRPr>
          </a:p>
        </p:txBody>
      </p:sp>
    </p:spTree>
    <p:extLst>
      <p:ext uri="{BB962C8B-B14F-4D97-AF65-F5344CB8AC3E}">
        <p14:creationId xmlns:p14="http://schemas.microsoft.com/office/powerpoint/2010/main" val="4070579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2BBF-69BC-8141-21DC-EF7322EFB2C8}"/>
              </a:ext>
            </a:extLst>
          </p:cNvPr>
          <p:cNvSpPr>
            <a:spLocks noGrp="1"/>
          </p:cNvSpPr>
          <p:nvPr>
            <p:ph type="ctrTitle"/>
          </p:nvPr>
        </p:nvSpPr>
        <p:spPr>
          <a:xfrm>
            <a:off x="4741334" y="5347529"/>
            <a:ext cx="7088681" cy="731777"/>
          </a:xfrm>
        </p:spPr>
        <p:txBody>
          <a:bodyPr>
            <a:normAutofit/>
          </a:bodyPr>
          <a:lstStyle/>
          <a:p>
            <a:pPr algn="r"/>
            <a:r>
              <a:rPr lang="en-US" sz="4133" dirty="0">
                <a:latin typeface="ITC Avant Garde Std Md"/>
              </a:rPr>
              <a:t>Beyond Career Day</a:t>
            </a:r>
            <a:endParaRPr lang="en-US" sz="4133" dirty="0"/>
          </a:p>
        </p:txBody>
      </p:sp>
    </p:spTree>
    <p:extLst>
      <p:ext uri="{BB962C8B-B14F-4D97-AF65-F5344CB8AC3E}">
        <p14:creationId xmlns:p14="http://schemas.microsoft.com/office/powerpoint/2010/main" val="1785771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s company&#10;&#10;Description automatically generated">
            <a:extLst>
              <a:ext uri="{FF2B5EF4-FFF2-40B4-BE49-F238E27FC236}">
                <a16:creationId xmlns:a16="http://schemas.microsoft.com/office/drawing/2014/main" id="{0B3E9BB9-550E-24A7-9727-CAE547A0B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4162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BB2C">
      <a:dk1>
        <a:srgbClr val="262A68"/>
      </a:dk1>
      <a:lt1>
        <a:srgbClr val="FFFFFF"/>
      </a:lt1>
      <a:dk2>
        <a:srgbClr val="00859D"/>
      </a:dk2>
      <a:lt2>
        <a:srgbClr val="939598"/>
      </a:lt2>
      <a:accent1>
        <a:srgbClr val="43C0B3"/>
      </a:accent1>
      <a:accent2>
        <a:srgbClr val="00859D"/>
      </a:accent2>
      <a:accent3>
        <a:srgbClr val="262A68"/>
      </a:accent3>
      <a:accent4>
        <a:srgbClr val="6D6E71"/>
      </a:accent4>
      <a:accent5>
        <a:srgbClr val="939598"/>
      </a:accent5>
      <a:accent6>
        <a:srgbClr val="FFFFFF"/>
      </a:accent6>
      <a:hlink>
        <a:srgbClr val="43C0B3"/>
      </a:hlink>
      <a:folHlink>
        <a:srgbClr val="0085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63118E93-A9CE-4C76-91CF-1F85670F3365}" vid="{6CA52B31-5434-4DF4-BF8C-55280F5B9457}"/>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FC3540C24DBD47859BDFE543F57AC9" ma:contentTypeVersion="15" ma:contentTypeDescription="Create a new document." ma:contentTypeScope="" ma:versionID="008e414559f8ab7d9849ac4de8f7221c">
  <xsd:schema xmlns:xsd="http://www.w3.org/2001/XMLSchema" xmlns:xs="http://www.w3.org/2001/XMLSchema" xmlns:p="http://schemas.microsoft.com/office/2006/metadata/properties" xmlns:ns2="d13f6521-7a5d-46be-ab1d-78c487c84576" xmlns:ns3="95966952-3c0a-4030-a51f-28e55e264129" targetNamespace="http://schemas.microsoft.com/office/2006/metadata/properties" ma:root="true" ma:fieldsID="f17d8666111957e2872f9c0d368de497" ns2:_="" ns3:_="">
    <xsd:import namespace="d13f6521-7a5d-46be-ab1d-78c487c84576"/>
    <xsd:import namespace="95966952-3c0a-4030-a51f-28e55e26412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Owner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3f6521-7a5d-46be-ab1d-78c487c84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Owners" ma:index="15" nillable="true" ma:displayName="Owners" ma:format="Dropdown" ma:internalName="Owners">
      <xsd:simpleType>
        <xsd:restriction base="dms:Text">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c730f6-6de1-46b4-adac-a46149d5f5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966952-3c0a-4030-a51f-28e55e26412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fe7fda4-c268-43d5-8360-e764f1537e7f}" ma:internalName="TaxCatchAll" ma:showField="CatchAllData" ma:web="95966952-3c0a-4030-a51f-28e55e26412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966952-3c0a-4030-a51f-28e55e264129" xsi:nil="true"/>
    <lcf76f155ced4ddcb4097134ff3c332f xmlns="d13f6521-7a5d-46be-ab1d-78c487c84576">
      <Terms xmlns="http://schemas.microsoft.com/office/infopath/2007/PartnerControls"/>
    </lcf76f155ced4ddcb4097134ff3c332f>
    <Owners xmlns="d13f6521-7a5d-46be-ab1d-78c487c84576" xsi:nil="true"/>
  </documentManagement>
</p:properties>
</file>

<file path=customXml/itemProps1.xml><?xml version="1.0" encoding="utf-8"?>
<ds:datastoreItem xmlns:ds="http://schemas.openxmlformats.org/officeDocument/2006/customXml" ds:itemID="{2D752220-C4D3-4989-A350-086EB09DC975}"/>
</file>

<file path=customXml/itemProps2.xml><?xml version="1.0" encoding="utf-8"?>
<ds:datastoreItem xmlns:ds="http://schemas.openxmlformats.org/officeDocument/2006/customXml" ds:itemID="{1C10B85E-198F-4D99-969F-E2D64A630D5E}"/>
</file>

<file path=customXml/itemProps3.xml><?xml version="1.0" encoding="utf-8"?>
<ds:datastoreItem xmlns:ds="http://schemas.openxmlformats.org/officeDocument/2006/customXml" ds:itemID="{C19698F8-7089-44ED-8F8D-F6AB43C9A0FB}"/>
</file>

<file path=docProps/app.xml><?xml version="1.0" encoding="utf-8"?>
<Properties xmlns="http://schemas.openxmlformats.org/officeDocument/2006/extended-properties" xmlns:vt="http://schemas.openxmlformats.org/officeDocument/2006/docPropsVTypes">
  <Template>Slice</Template>
  <TotalTime>1489</TotalTime>
  <Words>1629</Words>
  <Application>Microsoft Office PowerPoint</Application>
  <PresentationFormat>Widescreen</PresentationFormat>
  <Paragraphs>171</Paragraphs>
  <Slides>19</Slides>
  <Notes>13</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19</vt:i4>
      </vt:variant>
    </vt:vector>
  </HeadingPairs>
  <TitlesOfParts>
    <vt:vector size="42" baseType="lpstr">
      <vt:lpstr>Aileron</vt:lpstr>
      <vt:lpstr>Aptos</vt:lpstr>
      <vt:lpstr>Archivo Black</vt:lpstr>
      <vt:lpstr>Arial</vt:lpstr>
      <vt:lpstr>Calibri</vt:lpstr>
      <vt:lpstr>Century Gothic</vt:lpstr>
      <vt:lpstr>Impact</vt:lpstr>
      <vt:lpstr>ITC Avant Garde Std Bk</vt:lpstr>
      <vt:lpstr>ITC Avant Garde Std Md</vt:lpstr>
      <vt:lpstr>Oswald</vt:lpstr>
      <vt:lpstr>Poppins</vt:lpstr>
      <vt:lpstr>Rokkitt</vt:lpstr>
      <vt:lpstr>Source Code Pro</vt:lpstr>
      <vt:lpstr>Source Sans Pro</vt:lpstr>
      <vt:lpstr>Times New Roman</vt:lpstr>
      <vt:lpstr>Wingdings</vt:lpstr>
      <vt:lpstr>Wingdings 3</vt:lpstr>
      <vt:lpstr>Slice</vt:lpstr>
      <vt:lpstr>Office Theme</vt:lpstr>
      <vt:lpstr>Custom Design</vt:lpstr>
      <vt:lpstr>2_Custom Design</vt:lpstr>
      <vt:lpstr>Simple Light</vt:lpstr>
      <vt:lpstr>1_Simple Light</vt:lpstr>
      <vt:lpstr>PowerPoint Presentation</vt:lpstr>
      <vt:lpstr>What we have in common </vt:lpstr>
      <vt:lpstr>PowerPoint Presentation</vt:lpstr>
      <vt:lpstr>PowerPoint Presentation</vt:lpstr>
      <vt:lpstr>PowerPoint Presentation</vt:lpstr>
      <vt:lpstr>PowerPoint Presentation</vt:lpstr>
      <vt:lpstr>Leveraging Data (thinking systematically) </vt:lpstr>
      <vt:lpstr>Beyond Career Day</vt:lpstr>
      <vt:lpstr>PowerPoint Presentation</vt:lpstr>
      <vt:lpstr>PowerPoint Presentation</vt:lpstr>
      <vt:lpstr>WBL Strategy</vt:lpstr>
      <vt:lpstr>WBL Strategy</vt:lpstr>
      <vt:lpstr>PowerPoint Presentation</vt:lpstr>
      <vt:lpstr>Pathways for Accelerated College and Career Experience </vt:lpstr>
      <vt:lpstr>PowerPoint Presentation</vt:lpstr>
      <vt:lpstr>PowerPoint Presentation</vt:lpstr>
      <vt:lpstr>PowerPoint Presentation</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Tasha Werry</dc:creator>
  <cp:lastModifiedBy>Tasha Werry</cp:lastModifiedBy>
  <cp:revision>10</cp:revision>
  <dcterms:created xsi:type="dcterms:W3CDTF">2024-10-07T18:20:54Z</dcterms:created>
  <dcterms:modified xsi:type="dcterms:W3CDTF">2024-10-08T19:10:22Z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0x010100A1FC3540C24DBD47859BDFE543F57AC9</vt:lpwstr>
  </property>
</Properties>
</file>